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9966FF"/>
    <a:srgbClr val="CC0099"/>
    <a:srgbClr val="FF67AC"/>
    <a:srgbClr val="FF9900"/>
    <a:srgbClr val="D99B01"/>
    <a:srgbClr val="FF66CC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AFC00-6AEB-4838-9F1F-1725127CD1BA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F4C0-14F4-4145-BADF-71707794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335275"/>
            <a:ext cx="8246070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141" y="2113635"/>
            <a:ext cx="8207894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966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799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65008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9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8559"/>
            <a:ext cx="565008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3640" y="2113635"/>
            <a:ext cx="3206806" cy="1383822"/>
          </a:xfrm>
        </p:spPr>
        <p:txBody>
          <a:bodyPr>
            <a:noAutofit/>
          </a:bodyPr>
          <a:lstStyle/>
          <a:p>
            <a:pPr algn="l"/>
            <a:r>
              <a:rPr lang="sr-Latn-RS" sz="4000" dirty="0"/>
              <a:t>Č E T (C H A T)</a:t>
            </a:r>
            <a:br>
              <a:rPr lang="sr-Latn-RS" sz="4000" dirty="0"/>
            </a:br>
            <a:r>
              <a:rPr lang="sr-Latn-RS" sz="4000" dirty="0"/>
              <a:t>P R O J E K A 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3640" y="3640685"/>
            <a:ext cx="2863219" cy="1221640"/>
          </a:xfrm>
        </p:spPr>
        <p:txBody>
          <a:bodyPr/>
          <a:lstStyle/>
          <a:p>
            <a:r>
              <a:rPr lang="sr-Latn-RS" dirty="0"/>
              <a:t>Uputstvo za izradu</a:t>
            </a:r>
          </a:p>
          <a:p>
            <a:r>
              <a:rPr lang="sr-Latn-RS" dirty="0"/>
              <a:t>1. </a:t>
            </a:r>
            <a:r>
              <a:rPr lang="sr-Latn-RS"/>
              <a:t>dan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Chatroom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8551480" cy="335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500" b="1" dirty="0">
                <a:solidFill>
                  <a:schemeClr val="accent4"/>
                </a:solidFill>
                <a:sym typeface="Wingdings"/>
              </a:rPr>
              <a:t> </a:t>
            </a:r>
            <a:r>
              <a:rPr lang="en-US" sz="1500" b="1" dirty="0">
                <a:solidFill>
                  <a:schemeClr val="accent4"/>
                </a:solidFill>
                <a:sym typeface="Wingdings"/>
              </a:rPr>
              <a:t>5</a:t>
            </a:r>
            <a:r>
              <a:rPr lang="sr-Latn-RS" sz="1500" b="1" dirty="0">
                <a:solidFill>
                  <a:schemeClr val="accent4"/>
                </a:solidFill>
              </a:rPr>
              <a:t> min.</a:t>
            </a:r>
            <a:endParaRPr lang="sr-Latn-RS" sz="1500" dirty="0"/>
          </a:p>
          <a:p>
            <a:r>
              <a:rPr lang="sr-Latn-RS" sz="2000" dirty="0"/>
              <a:t>Kreirati metod 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updateUsername</a:t>
            </a:r>
            <a:r>
              <a:rPr lang="sr-Latn-R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000" dirty="0"/>
              <a:t>kome se kao parametar prosleđuje novo korisničko ime, a on setuje username korisnika na prosleđenu vrednost</a:t>
            </a:r>
          </a:p>
          <a:p>
            <a:endParaRPr lang="sr-Latn-RS" sz="2000" dirty="0"/>
          </a:p>
          <a:p>
            <a:r>
              <a:rPr lang="sr-Latn-RS" sz="2000" dirty="0"/>
              <a:t>Kreirati metod 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updateRoom</a:t>
            </a:r>
            <a:r>
              <a:rPr lang="sr-Latn-R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000" dirty="0"/>
              <a:t>kome se kao parametar prosleđuje naziv sobe, a on setuje ime sobe</a:t>
            </a:r>
            <a:endParaRPr lang="en-US" sz="2000" dirty="0"/>
          </a:p>
          <a:p>
            <a:pPr marL="0" indent="0">
              <a:buNone/>
            </a:pPr>
            <a:endParaRPr lang="sr-Latn-RS" sz="1600" dirty="0"/>
          </a:p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Zajedno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razmotriti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 i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realizovati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p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roblem: </a:t>
            </a:r>
            <a:r>
              <a:rPr lang="sr-Latn-RS" sz="2000" dirty="0"/>
              <a:t>Naš listener i dalje sluša inicijalnu vrednost koja je prosleđena prilikom kreiranja objekta, što se mora promeniti njegovim ponovnim pozivom ali ovog puta za novu vrednost.</a:t>
            </a:r>
          </a:p>
        </p:txBody>
      </p:sp>
    </p:spTree>
    <p:extLst>
      <p:ext uri="{BB962C8B-B14F-4D97-AF65-F5344CB8AC3E}">
        <p14:creationId xmlns:p14="http://schemas.microsoft.com/office/powerpoint/2010/main" val="6954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Ideja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4275739" cy="3206799"/>
          </a:xfrm>
        </p:spPr>
        <p:txBody>
          <a:bodyPr/>
          <a:lstStyle/>
          <a:p>
            <a:r>
              <a:rPr lang="sr-Latn-RS" sz="2400" dirty="0"/>
              <a:t>Komunikacija korisnika</a:t>
            </a:r>
          </a:p>
          <a:p>
            <a:r>
              <a:rPr lang="sr-Latn-RS" sz="2400" dirty="0"/>
              <a:t>Po ideji kanala na Slack-u, pravićemo kanale/sobe</a:t>
            </a:r>
            <a:br>
              <a:rPr lang="sr-Latn-RS" sz="2400" dirty="0"/>
            </a:br>
            <a:r>
              <a:rPr lang="sr-Latn-RS" sz="2400" dirty="0"/>
              <a:t>u okviru kojih korisnici mogu da komuniciraju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317845"/>
            <a:ext cx="4275740" cy="377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HTML i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4581149" cy="3359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sz="1500" b="1" dirty="0">
                <a:solidFill>
                  <a:schemeClr val="accent4"/>
                </a:solidFill>
                <a:sym typeface="Wingdings"/>
              </a:rPr>
              <a:t> </a:t>
            </a:r>
            <a:r>
              <a:rPr lang="sr-Latn-RS" sz="1500" b="1" dirty="0">
                <a:solidFill>
                  <a:schemeClr val="accent4"/>
                </a:solidFill>
              </a:rPr>
              <a:t>15 min.</a:t>
            </a:r>
          </a:p>
          <a:p>
            <a:r>
              <a:rPr lang="sr-Latn-RS" sz="2000" dirty="0"/>
              <a:t>Kreirati HTML i CSS sadržaj koji na stranicu dodaje:</a:t>
            </a:r>
          </a:p>
          <a:p>
            <a:pPr lvl="1"/>
            <a:r>
              <a:rPr lang="sr-Latn-RS" sz="2000" dirty="0"/>
              <a:t>Heder koji prikazuje naslov projekta</a:t>
            </a:r>
          </a:p>
          <a:p>
            <a:pPr lvl="1"/>
            <a:r>
              <a:rPr lang="sr-Latn-RS" sz="2000" dirty="0"/>
              <a:t>Četiri klikljiva elementa za promenu sobe</a:t>
            </a:r>
          </a:p>
          <a:p>
            <a:pPr lvl="2"/>
            <a:r>
              <a:rPr lang="sr-Latn-RS" sz="1600" dirty="0"/>
              <a:t>#general</a:t>
            </a:r>
          </a:p>
          <a:p>
            <a:pPr lvl="2"/>
            <a:r>
              <a:rPr lang="sr-Latn-RS" sz="1600" dirty="0"/>
              <a:t>#js</a:t>
            </a:r>
          </a:p>
          <a:p>
            <a:pPr lvl="2"/>
            <a:r>
              <a:rPr lang="sr-Latn-RS" sz="1600" dirty="0"/>
              <a:t>#hoework</a:t>
            </a:r>
          </a:p>
          <a:p>
            <a:pPr lvl="2"/>
            <a:r>
              <a:rPr lang="sr-Latn-RS" sz="1600" dirty="0"/>
              <a:t>#tests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05" y="1317845"/>
            <a:ext cx="4275740" cy="377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74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1. HTML i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4581149" cy="3359510"/>
          </a:xfrm>
        </p:spPr>
        <p:txBody>
          <a:bodyPr>
            <a:normAutofit/>
          </a:bodyPr>
          <a:lstStyle/>
          <a:p>
            <a:r>
              <a:rPr lang="sr-Latn-RS" sz="2000" dirty="0"/>
              <a:t>Sekciju/element za prikaz poruka</a:t>
            </a:r>
          </a:p>
          <a:p>
            <a:r>
              <a:rPr lang="sr-Latn-RS" sz="2000" dirty="0"/>
              <a:t>Input polje za unos poruke i dugme za slanje poruke</a:t>
            </a:r>
          </a:p>
          <a:p>
            <a:r>
              <a:rPr lang="sr-Latn-RS" sz="2000" dirty="0"/>
              <a:t>Input polje za unos korisničkog imena i dugme za promenu korisničkog imena</a:t>
            </a:r>
          </a:p>
          <a:p>
            <a:pPr marL="457200" lvl="1" indent="0">
              <a:buNone/>
            </a:pPr>
            <a:endParaRPr lang="sr-Latn-RS" sz="2000" dirty="0"/>
          </a:p>
          <a:p>
            <a:pPr lvl="1"/>
            <a:r>
              <a:rPr lang="sr-Latn-RS" sz="2000" dirty="0">
                <a:solidFill>
                  <a:schemeClr val="accent4"/>
                </a:solidFill>
              </a:rPr>
              <a:t>Napraviti da je sadržaj stranice prilagodljivog dizajna (responsive)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b="1" dirty="0">
                <a:solidFill>
                  <a:schemeClr val="accent4"/>
                </a:solidFill>
                <a:sym typeface="Wingdings"/>
              </a:rPr>
              <a:t></a:t>
            </a:r>
            <a:endParaRPr lang="en-US" sz="2000" b="1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339" y="1317845"/>
            <a:ext cx="4275740" cy="377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93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Firestore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8551480" cy="3359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500" b="1" dirty="0">
                <a:solidFill>
                  <a:schemeClr val="accent4"/>
                </a:solidFill>
                <a:sym typeface="Wingdings"/>
              </a:rPr>
              <a:t> </a:t>
            </a:r>
            <a:r>
              <a:rPr lang="sr-Latn-RS" sz="1500" b="1" dirty="0">
                <a:solidFill>
                  <a:schemeClr val="accent4"/>
                </a:solidFill>
              </a:rPr>
              <a:t>10 min.</a:t>
            </a:r>
            <a:endParaRPr lang="sr-Latn-RS" sz="1500" dirty="0"/>
          </a:p>
          <a:p>
            <a:r>
              <a:rPr lang="sr-Latn-RS" sz="2000" dirty="0"/>
              <a:t>Napraviti 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chats</a:t>
            </a:r>
            <a:r>
              <a:rPr lang="sr-Latn-R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000" dirty="0"/>
              <a:t>kolekciju u Firestore, koja</a:t>
            </a:r>
            <a:r>
              <a:rPr lang="en-US" sz="2000" dirty="0"/>
              <a:t> </a:t>
            </a:r>
            <a:r>
              <a:rPr lang="sr-Latn-RS" sz="2000" dirty="0"/>
              <a:t>će sadržati sledeća polja:</a:t>
            </a:r>
          </a:p>
          <a:p>
            <a:pPr lvl="1"/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documentID</a:t>
            </a:r>
            <a:r>
              <a:rPr lang="sr-Latn-RS" sz="2000" dirty="0"/>
              <a:t> (auto increment)</a:t>
            </a:r>
            <a:r>
              <a:rPr lang="en-US" sz="2000" dirty="0"/>
              <a:t> – </a:t>
            </a:r>
            <a:r>
              <a:rPr lang="sr-Latn-RS" sz="2000" dirty="0"/>
              <a:t>ID poruke koji se automatski dodeljuje</a:t>
            </a:r>
          </a:p>
          <a:p>
            <a:pPr lvl="1"/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message </a:t>
            </a:r>
            <a:r>
              <a:rPr lang="sr-Latn-RS" sz="2000" dirty="0"/>
              <a:t>(string)</a:t>
            </a:r>
            <a:r>
              <a:rPr lang="en-US" sz="2000" dirty="0"/>
              <a:t> – </a:t>
            </a:r>
            <a:r>
              <a:rPr lang="en-US" sz="2000" dirty="0" err="1"/>
              <a:t>Tekst</a:t>
            </a:r>
            <a:r>
              <a:rPr lang="en-US" sz="2000" dirty="0"/>
              <a:t> </a:t>
            </a:r>
            <a:r>
              <a:rPr lang="en-US" sz="2000" dirty="0" err="1"/>
              <a:t>poruke</a:t>
            </a:r>
            <a:endParaRPr lang="sr-Latn-RS" sz="2000" dirty="0"/>
          </a:p>
          <a:p>
            <a:pPr lvl="1"/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usrename </a:t>
            </a:r>
            <a:r>
              <a:rPr lang="sr-Latn-RS" sz="2000" dirty="0"/>
              <a:t>(string)</a:t>
            </a:r>
            <a:r>
              <a:rPr lang="en-US" sz="2000" dirty="0"/>
              <a:t> – </a:t>
            </a:r>
            <a:r>
              <a:rPr lang="en-US" sz="2000" dirty="0" err="1"/>
              <a:t>Korisni</a:t>
            </a:r>
            <a:r>
              <a:rPr lang="sr-Latn-RS" sz="2000" dirty="0"/>
              <a:t>čko ime korisnika koji je napisao poruku</a:t>
            </a:r>
          </a:p>
          <a:p>
            <a:pPr lvl="1"/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room </a:t>
            </a:r>
            <a:r>
              <a:rPr lang="sr-Latn-RS" sz="2000" dirty="0"/>
              <a:t>(string) </a:t>
            </a:r>
            <a:r>
              <a:rPr lang="en-US" sz="2000" dirty="0"/>
              <a:t>– </a:t>
            </a:r>
            <a:r>
              <a:rPr lang="sr-Latn-RS" sz="2000" dirty="0"/>
              <a:t>Soba u kojoj je kreirana poruka</a:t>
            </a:r>
          </a:p>
          <a:p>
            <a:pPr lvl="1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reated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_at </a:t>
            </a:r>
            <a:r>
              <a:rPr lang="en-US" sz="2000" dirty="0"/>
              <a:t>(timestamp)</a:t>
            </a:r>
            <a:r>
              <a:rPr lang="sr-Latn-RS" sz="2000" dirty="0"/>
              <a:t> </a:t>
            </a:r>
            <a:r>
              <a:rPr lang="en-US" sz="2000" dirty="0"/>
              <a:t>– </a:t>
            </a:r>
            <a:r>
              <a:rPr lang="sr-Latn-RS" sz="2000" dirty="0"/>
              <a:t>Datum i vreme kreiranja poruke</a:t>
            </a:r>
          </a:p>
          <a:p>
            <a:r>
              <a:rPr lang="sr-Latn-RS" sz="2000" dirty="0"/>
              <a:t>Povezati (konektovati) bazu podataka (kreiranu kolekciju) sa svojim projektom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0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Chatroom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8551480" cy="3359510"/>
          </a:xfrm>
        </p:spPr>
        <p:txBody>
          <a:bodyPr>
            <a:normAutofit lnSpcReduction="10000"/>
          </a:bodyPr>
          <a:lstStyle/>
          <a:p>
            <a:r>
              <a:rPr lang="sr-Latn-RS" sz="2000" dirty="0"/>
              <a:t>Kada kreiramo novi razgovor, želimo da znamo:</a:t>
            </a:r>
          </a:p>
          <a:p>
            <a:pPr lvl="1"/>
            <a:r>
              <a:rPr lang="sr-Latn-RS" sz="2000" dirty="0"/>
              <a:t>U kojoj sobi se kreira razgovor</a:t>
            </a:r>
          </a:p>
          <a:p>
            <a:pPr lvl="1"/>
            <a:r>
              <a:rPr lang="sr-Latn-RS" sz="2000" dirty="0"/>
              <a:t>Koja osoba kreira razgovor</a:t>
            </a:r>
          </a:p>
          <a:p>
            <a:pPr lvl="1"/>
            <a:r>
              <a:rPr lang="sr-Latn-RS" sz="2000" dirty="0"/>
              <a:t>Kako izgleda trenutna kolekcija u bazi podataka na koju razgovor treba dodati</a:t>
            </a:r>
          </a:p>
          <a:p>
            <a:pPr marL="0" indent="0">
              <a:buNone/>
            </a:pPr>
            <a:r>
              <a:rPr lang="sr-Latn-RS" sz="1500" b="1" dirty="0">
                <a:solidFill>
                  <a:schemeClr val="accent4"/>
                </a:solidFill>
                <a:sym typeface="Wingdings"/>
              </a:rPr>
              <a:t> </a:t>
            </a:r>
            <a:r>
              <a:rPr lang="sr-Latn-RS" sz="1500" b="1" dirty="0">
                <a:solidFill>
                  <a:schemeClr val="accent4"/>
                </a:solidFill>
              </a:rPr>
              <a:t>15 min.</a:t>
            </a:r>
            <a:endParaRPr lang="sr-Latn-RS" sz="1500" dirty="0"/>
          </a:p>
          <a:p>
            <a:r>
              <a:rPr lang="sr-Latn-RS" sz="2000" dirty="0"/>
              <a:t>Kreirati 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chat.js</a:t>
            </a:r>
            <a:r>
              <a:rPr lang="sr-Latn-RS" sz="2000" dirty="0"/>
              <a:t> fajl u kome će se nalaziti 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Chatroom</a:t>
            </a:r>
            <a:r>
              <a:rPr lang="sr-Latn-RS" sz="2000" dirty="0"/>
              <a:t> klasa sa poljima:</a:t>
            </a:r>
          </a:p>
          <a:p>
            <a:pPr lvl="1"/>
            <a:r>
              <a:rPr lang="sr-Latn-RS" sz="2000" dirty="0"/>
              <a:t>room</a:t>
            </a:r>
          </a:p>
          <a:p>
            <a:pPr lvl="1"/>
            <a:r>
              <a:rPr lang="sr-Latn-RS" sz="2000" dirty="0"/>
              <a:t>username</a:t>
            </a:r>
          </a:p>
          <a:p>
            <a:pPr lvl="1"/>
            <a:r>
              <a:rPr lang="sr-Latn-RS" sz="2000" dirty="0"/>
              <a:t>chats </a:t>
            </a:r>
          </a:p>
        </p:txBody>
      </p:sp>
    </p:spTree>
    <p:extLst>
      <p:ext uri="{BB962C8B-B14F-4D97-AF65-F5344CB8AC3E}">
        <p14:creationId xmlns:p14="http://schemas.microsoft.com/office/powerpoint/2010/main" val="173310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Chatroom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8551480" cy="3359510"/>
          </a:xfrm>
        </p:spPr>
        <p:txBody>
          <a:bodyPr>
            <a:normAutofit lnSpcReduction="10000"/>
          </a:bodyPr>
          <a:lstStyle/>
          <a:p>
            <a:r>
              <a:rPr lang="sr-Latn-RS" sz="2000" dirty="0"/>
              <a:t>Kreirati getere i setere za polja:</a:t>
            </a:r>
          </a:p>
          <a:p>
            <a:pPr lvl="1"/>
            <a:r>
              <a:rPr lang="sr-Latn-RS" sz="2000" dirty="0"/>
              <a:t>room</a:t>
            </a:r>
            <a:endParaRPr lang="en-US" sz="2000" dirty="0"/>
          </a:p>
          <a:p>
            <a:pPr lvl="1"/>
            <a:r>
              <a:rPr lang="sr-Latn-RS" sz="2000" dirty="0"/>
              <a:t>username</a:t>
            </a:r>
          </a:p>
          <a:p>
            <a:pPr lvl="2"/>
            <a:r>
              <a:rPr lang="sr-Latn-RS" sz="1600" dirty="0">
                <a:solidFill>
                  <a:schemeClr val="accent4"/>
                </a:solidFill>
              </a:rPr>
              <a:t>Dužina korisničkog imena je između 2 i 10 karaktera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b="1" dirty="0">
                <a:solidFill>
                  <a:schemeClr val="accent4"/>
                </a:solidFill>
                <a:sym typeface="Wingdings"/>
              </a:rPr>
              <a:t></a:t>
            </a:r>
            <a:endParaRPr lang="sr-Latn-RS" sz="1600" dirty="0">
              <a:solidFill>
                <a:schemeClr val="accent4"/>
              </a:solidFill>
            </a:endParaRPr>
          </a:p>
          <a:p>
            <a:pPr lvl="2"/>
            <a:r>
              <a:rPr lang="sr-Latn-RS" sz="1600" dirty="0">
                <a:solidFill>
                  <a:schemeClr val="accent4"/>
                </a:solidFill>
              </a:rPr>
              <a:t>Korisničko ime ne sme biti sastavljeno samo od praznina ili tabova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b="1" dirty="0">
                <a:solidFill>
                  <a:schemeClr val="accent4"/>
                </a:solidFill>
                <a:sym typeface="Wingdings"/>
              </a:rPr>
              <a:t></a:t>
            </a:r>
            <a:endParaRPr lang="sr-Latn-RS" sz="1600" dirty="0">
              <a:solidFill>
                <a:schemeClr val="accent4"/>
              </a:solidFill>
            </a:endParaRPr>
          </a:p>
          <a:p>
            <a:pPr lvl="2"/>
            <a:r>
              <a:rPr lang="sr-Latn-RS" sz="1600" dirty="0">
                <a:solidFill>
                  <a:schemeClr val="accent4"/>
                </a:solidFill>
              </a:rPr>
              <a:t>Ukoliko je korisničko ime nevalidno, prikazati alert sa odgovarajućom porukom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b="1" dirty="0">
                <a:solidFill>
                  <a:schemeClr val="accent4"/>
                </a:solidFill>
                <a:sym typeface="Wingdings"/>
              </a:rPr>
              <a:t></a:t>
            </a:r>
            <a:endParaRPr lang="sr-Latn-RS" sz="1600" dirty="0">
              <a:solidFill>
                <a:schemeClr val="accent4"/>
              </a:solidFill>
            </a:endParaRPr>
          </a:p>
          <a:p>
            <a:r>
              <a:rPr lang="en-US" sz="2000" dirty="0"/>
              <a:t>U </a:t>
            </a:r>
            <a:r>
              <a:rPr lang="en-US" sz="2000" dirty="0" err="1"/>
              <a:t>konstruktoru</a:t>
            </a:r>
            <a:r>
              <a:rPr lang="en-US" sz="2000" dirty="0"/>
              <a:t> </a:t>
            </a:r>
            <a:r>
              <a:rPr lang="en-US" sz="2000" dirty="0" err="1"/>
              <a:t>postaviti</a:t>
            </a:r>
            <a:r>
              <a:rPr lang="en-US" sz="2000" dirty="0"/>
              <a:t> </a:t>
            </a:r>
            <a:r>
              <a:rPr lang="en-US" sz="2000" dirty="0" err="1"/>
              <a:t>polje</a:t>
            </a:r>
            <a:r>
              <a:rPr lang="en-US" sz="2000" dirty="0"/>
              <a:t> </a:t>
            </a:r>
            <a:r>
              <a:rPr lang="sr-Latn-RS" sz="2000" i="1" dirty="0"/>
              <a:t>chats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kolekcije</a:t>
            </a:r>
            <a:r>
              <a:rPr lang="en-US" sz="2000" dirty="0"/>
              <a:t> </a:t>
            </a:r>
            <a:r>
              <a:rPr lang="en-US" sz="2000" i="1" dirty="0"/>
              <a:t>chats</a:t>
            </a:r>
            <a:r>
              <a:rPr lang="en-US" sz="2000" dirty="0"/>
              <a:t> </a:t>
            </a:r>
            <a:r>
              <a:rPr lang="en-US" sz="2000" dirty="0" err="1"/>
              <a:t>koju</a:t>
            </a:r>
            <a:r>
              <a:rPr lang="en-US" sz="2000" dirty="0"/>
              <a:t> </a:t>
            </a:r>
            <a:r>
              <a:rPr lang="en-US" sz="2000" dirty="0" err="1"/>
              <a:t>ste</a:t>
            </a:r>
            <a:r>
              <a:rPr lang="en-US" sz="2000" dirty="0"/>
              <a:t> </a:t>
            </a:r>
            <a:r>
              <a:rPr lang="en-US" sz="2000" dirty="0" err="1"/>
              <a:t>kreirali</a:t>
            </a:r>
            <a:r>
              <a:rPr lang="en-US" sz="2000" dirty="0"/>
              <a:t> (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vrednost</a:t>
            </a:r>
            <a:r>
              <a:rPr lang="en-US" sz="2000" dirty="0"/>
              <a:t> </a:t>
            </a:r>
            <a:r>
              <a:rPr lang="en-US" sz="2000" dirty="0" err="1"/>
              <a:t>kolekcije</a:t>
            </a:r>
            <a:r>
              <a:rPr lang="en-US" sz="2000" dirty="0"/>
              <a:t> chats u </a:t>
            </a:r>
            <a:r>
              <a:rPr lang="en-US" sz="2000" dirty="0" err="1"/>
              <a:t>bazi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)</a:t>
            </a:r>
            <a:endParaRPr lang="sr-Latn-RS" sz="1600" dirty="0"/>
          </a:p>
          <a:p>
            <a:r>
              <a:rPr lang="sr-Latn-RS" sz="2000" dirty="0"/>
              <a:t>Napraviti objekat klase Chatroom i testirati getere i setere</a:t>
            </a:r>
          </a:p>
          <a:p>
            <a:r>
              <a:rPr lang="sr-Latn-RS" sz="2000" dirty="0"/>
              <a:t>Napraviti nekoliko objekata sa različitim porukama i sobama</a:t>
            </a:r>
          </a:p>
          <a:p>
            <a:pPr lvl="1"/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98352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Chatroom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4"/>
            <a:ext cx="8551480" cy="35122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1600" b="1" dirty="0">
                <a:solidFill>
                  <a:schemeClr val="accent4"/>
                </a:solidFill>
                <a:sym typeface="Wingdings"/>
              </a:rPr>
              <a:t> </a:t>
            </a:r>
            <a:r>
              <a:rPr lang="sr-Latn-RS" sz="1600" b="1" dirty="0">
                <a:solidFill>
                  <a:schemeClr val="accent4"/>
                </a:solidFill>
              </a:rPr>
              <a:t>15 min.</a:t>
            </a:r>
            <a:endParaRPr lang="sr-Latn-RS" sz="1600" dirty="0"/>
          </a:p>
          <a:p>
            <a:r>
              <a:rPr lang="sr-Latn-RS" sz="2000" dirty="0"/>
              <a:t>Kreirati asinhroni metod 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addChat:</a:t>
            </a:r>
          </a:p>
          <a:p>
            <a:pPr lvl="1"/>
            <a:r>
              <a:rPr lang="sr-Latn-RS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r-Latn-RS" sz="2000" dirty="0"/>
              <a:t>Ovaj metod kao parametar treba da primi poruku koju želimo da dodamo u bazu podataka</a:t>
            </a:r>
          </a:p>
          <a:p>
            <a:pPr lvl="1"/>
            <a:r>
              <a:rPr lang="sr-Latn-RS" sz="2000" dirty="0"/>
              <a:t>Ovaj kreira dokument (objekat) koji treba dodati bazi podataka, a od polja sadrži:</a:t>
            </a:r>
          </a:p>
          <a:p>
            <a:pPr lvl="2"/>
            <a:r>
              <a:rPr lang="sr-Latn-RS" sz="1600" b="1" dirty="0">
                <a:solidFill>
                  <a:schemeClr val="accent4">
                    <a:lumMod val="75000"/>
                  </a:schemeClr>
                </a:solidFill>
              </a:rPr>
              <a:t>message </a:t>
            </a:r>
          </a:p>
          <a:p>
            <a:pPr lvl="2"/>
            <a:r>
              <a:rPr lang="sr-Latn-RS" sz="1600" b="1" dirty="0">
                <a:solidFill>
                  <a:schemeClr val="accent4">
                    <a:lumMod val="75000"/>
                  </a:schemeClr>
                </a:solidFill>
              </a:rPr>
              <a:t>username</a:t>
            </a:r>
          </a:p>
          <a:p>
            <a:pPr lvl="2"/>
            <a:r>
              <a:rPr lang="sr-Latn-RS" sz="1600" b="1" dirty="0">
                <a:solidFill>
                  <a:schemeClr val="accent4">
                    <a:lumMod val="75000"/>
                  </a:schemeClr>
                </a:solidFill>
              </a:rPr>
              <a:t>room</a:t>
            </a:r>
            <a:endParaRPr lang="sr-Latn-RS" sz="1600" dirty="0"/>
          </a:p>
          <a:p>
            <a:pPr lvl="2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sr-Latn-RS" sz="1600" b="1" dirty="0">
                <a:solidFill>
                  <a:schemeClr val="accent4">
                    <a:lumMod val="75000"/>
                  </a:schemeClr>
                </a:solidFill>
              </a:rPr>
              <a:t>reated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_at</a:t>
            </a:r>
            <a:endParaRPr lang="sr-Latn-RS" sz="16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r-Latn-RS" sz="2000" dirty="0"/>
              <a:t>Testirati metod i ukoliko je poruka dodata u bazu, u konzoli ispisati poruku „Uspešno dodat čet!“, u suprotnom ispisati grešku do koje je došlo </a:t>
            </a:r>
          </a:p>
          <a:p>
            <a:pPr lvl="1"/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41021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 Chatroom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02815"/>
            <a:ext cx="8551480" cy="3359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sz="1600" b="1" dirty="0">
                <a:solidFill>
                  <a:schemeClr val="accent4"/>
                </a:solidFill>
                <a:sym typeface="Wingdings"/>
              </a:rPr>
              <a:t> </a:t>
            </a:r>
            <a:r>
              <a:rPr lang="sr-Latn-RS" sz="1600" b="1" dirty="0">
                <a:solidFill>
                  <a:schemeClr val="accent4"/>
                </a:solidFill>
              </a:rPr>
              <a:t>15 min.</a:t>
            </a:r>
            <a:endParaRPr lang="sr-Latn-RS" sz="1600" dirty="0"/>
          </a:p>
          <a:p>
            <a:r>
              <a:rPr lang="sr-Latn-RS" sz="2000" dirty="0"/>
              <a:t>Kreirati callback metod </a:t>
            </a:r>
            <a:r>
              <a:rPr lang="sr-Latn-RS" sz="2000" b="1" dirty="0">
                <a:solidFill>
                  <a:schemeClr val="accent4">
                    <a:lumMod val="75000"/>
                  </a:schemeClr>
                </a:solidFill>
              </a:rPr>
              <a:t>getChats</a:t>
            </a:r>
            <a:r>
              <a:rPr lang="sr-Latn-RS" sz="2000" b="1" dirty="0"/>
              <a:t> </a:t>
            </a:r>
            <a:r>
              <a:rPr lang="sr-Latn-RS" sz="2000" dirty="0"/>
              <a:t> koja treba da reaguje na promene koje se dešavaju u bazi podataka („osluškuje bazu podataka“):</a:t>
            </a:r>
          </a:p>
          <a:p>
            <a:pPr lvl="1"/>
            <a:r>
              <a:rPr lang="sr-Latn-RS" sz="2000" dirty="0"/>
              <a:t>Kada se desila promena u bazi u konzoli ispisati „Promena u bazi“</a:t>
            </a:r>
          </a:p>
          <a:p>
            <a:pPr lvl="1"/>
            <a:r>
              <a:rPr lang="sr-Latn-RS" sz="2000" dirty="0"/>
              <a:t>Ispisati u konzoli sve dokumente koji su dodati u bazu podataka</a:t>
            </a:r>
          </a:p>
          <a:p>
            <a:pPr lvl="1"/>
            <a:endParaRPr lang="sr-Latn-RS" sz="2000" dirty="0"/>
          </a:p>
          <a:p>
            <a:r>
              <a:rPr lang="sr-Latn-RS" sz="2000" dirty="0"/>
              <a:t>Pošto naš osluškivač prati sve kanale/sobe, napraviti upit koji u getChats metodi ispisuje samo poruke onog kanala/sobe u kome smo trenutno</a:t>
            </a:r>
          </a:p>
          <a:p>
            <a:endParaRPr lang="sr-Latn-RS" sz="2000" dirty="0"/>
          </a:p>
          <a:p>
            <a:r>
              <a:rPr lang="sr-Latn-RS" sz="2000" dirty="0"/>
              <a:t>Poruke se trenutno prikazuju bez „ikakvog reda“. Poruke sortirati prema created</a:t>
            </a:r>
            <a:r>
              <a:rPr lang="en-US" sz="2000" dirty="0"/>
              <a:t>_at </a:t>
            </a:r>
            <a:r>
              <a:rPr lang="en-US" sz="2000" dirty="0" err="1"/>
              <a:t>polju</a:t>
            </a:r>
            <a:r>
              <a:rPr lang="en-US" sz="2000" dirty="0"/>
              <a:t> </a:t>
            </a:r>
            <a:r>
              <a:rPr lang="en-US" sz="2000" dirty="0" err="1"/>
              <a:t>rastu</a:t>
            </a:r>
            <a:r>
              <a:rPr lang="sr-Latn-RS" sz="2000" dirty="0"/>
              <a:t>će (od najdavnijih do najskorijih)</a:t>
            </a:r>
          </a:p>
          <a:p>
            <a:pPr lvl="1"/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3178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616</Words>
  <Application>Microsoft Office PowerPoint</Application>
  <PresentationFormat>On-screen Show (16:9)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Č E T (C H A T) P R O J E K A T</vt:lpstr>
      <vt:lpstr>Ideja projekta</vt:lpstr>
      <vt:lpstr>1. HTML i CSS</vt:lpstr>
      <vt:lpstr>1. HTML i CSS</vt:lpstr>
      <vt:lpstr>2. Firestore</vt:lpstr>
      <vt:lpstr>3. Chatroom</vt:lpstr>
      <vt:lpstr>3. Chatroom</vt:lpstr>
      <vt:lpstr>3. Chatroom</vt:lpstr>
      <vt:lpstr>3. Chatroom</vt:lpstr>
      <vt:lpstr>3. Chatroom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Asus</cp:lastModifiedBy>
  <cp:revision>182</cp:revision>
  <dcterms:created xsi:type="dcterms:W3CDTF">2013-08-21T19:17:07Z</dcterms:created>
  <dcterms:modified xsi:type="dcterms:W3CDTF">2021-06-17T12:41:47Z</dcterms:modified>
</cp:coreProperties>
</file>