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117" d="100"/>
          <a:sy n="117" d="100"/>
        </p:scale>
        <p:origin x="-10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26953-143E-475B-B0CE-223D5AAC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r>
              <a:rPr lang="en-US" dirty="0"/>
              <a:t> u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8CCB18-1978-40BF-9B0B-8452B15D1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AA8F8-E868-40F9-B544-5AB4059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A32DCF-BF41-4ABA-A8FC-8C19015D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Tip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smeštanje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Bez </a:t>
            </a:r>
            <a:r>
              <a:rPr lang="en-US" sz="2400" dirty="0" err="1"/>
              <a:t>nizova</a:t>
            </a:r>
            <a:r>
              <a:rPr lang="en-US" sz="2400" dirty="0"/>
              <a:t> – </a:t>
            </a:r>
            <a:r>
              <a:rPr lang="en-US" sz="2400" dirty="0" err="1"/>
              <a:t>svaki</a:t>
            </a:r>
            <a:r>
              <a:rPr lang="en-US" sz="2400" dirty="0"/>
              <a:t> element </a:t>
            </a:r>
            <a:r>
              <a:rPr lang="en-US" sz="2400" dirty="0" err="1"/>
              <a:t>niza</a:t>
            </a:r>
            <a:r>
              <a:rPr lang="en-US" sz="2400" dirty="0"/>
              <a:t> mora da se </a:t>
            </a:r>
            <a:r>
              <a:rPr lang="en-US" sz="2400" dirty="0" err="1"/>
              <a:t>pamti</a:t>
            </a:r>
            <a:r>
              <a:rPr lang="en-US" sz="2400" dirty="0"/>
              <a:t> u </a:t>
            </a:r>
            <a:r>
              <a:rPr lang="en-US" sz="2400" dirty="0" err="1"/>
              <a:t>posebnoj</a:t>
            </a:r>
            <a:r>
              <a:rPr lang="en-US" sz="2400" dirty="0"/>
              <a:t> </a:t>
            </a:r>
            <a:r>
              <a:rPr lang="en-US" sz="2400" dirty="0" err="1"/>
              <a:t>promenljivoj</a:t>
            </a:r>
            <a:r>
              <a:rPr lang="en-US" sz="2400" dirty="0"/>
              <a:t>: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cars1 = "Volvo";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cars2 = "BMW";</a:t>
            </a:r>
          </a:p>
          <a:p>
            <a:pPr lvl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cars3 = "Toyota";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DC2EA-5F5E-4B2A-9876-8E8896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3EB126-B5E5-4747-9906-E54361D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Šta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500 </a:t>
            </a:r>
            <a:r>
              <a:rPr lang="en-US" sz="2400" dirty="0" err="1"/>
              <a:t>vozila</a:t>
            </a:r>
            <a:r>
              <a:rPr lang="en-US" sz="2400" dirty="0"/>
              <a:t>?</a:t>
            </a:r>
          </a:p>
          <a:p>
            <a:pPr lvl="0"/>
            <a:r>
              <a:rPr lang="en-US" sz="2400" dirty="0" err="1"/>
              <a:t>Niz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–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promeljive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Za </a:t>
            </a:r>
            <a:r>
              <a:rPr lang="en-US" sz="2400" dirty="0" err="1"/>
              <a:t>kreiranje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korist</a:t>
            </a:r>
            <a:r>
              <a:rPr lang="sr-Latn-RS" sz="2400" dirty="0"/>
              <a:t>e</a:t>
            </a:r>
            <a:r>
              <a:rPr lang="en-US" sz="2400" dirty="0"/>
              <a:t> se </a:t>
            </a:r>
            <a:r>
              <a:rPr lang="sr-Latn-RS" sz="2400" dirty="0"/>
              <a:t>velike zagrade </a:t>
            </a:r>
            <a:r>
              <a:rPr lang="en-US" sz="2400" dirty="0"/>
              <a:t>[]</a:t>
            </a:r>
            <a:r>
              <a:rPr lang="en-US" sz="2400" i="1" dirty="0"/>
              <a:t>: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DC2EA-5F5E-4B2A-9876-8E8896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Indeksiranje elemenata u nizu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3EB126-B5E5-4747-9906-E54361D7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 sz="2400" dirty="0" smtClean="0"/>
              <a:t>Elementi u nizu su indeksirani tj. svaki od elemenata u nizu ima sopstveni indeks, koji ćemo koristiti za pristup određenom elementu </a:t>
            </a:r>
          </a:p>
          <a:p>
            <a:pPr lvl="0"/>
            <a:r>
              <a:rPr lang="sr-Latn-RS" sz="2400" dirty="0" smtClean="0"/>
              <a:t>Indeksiranje u nizovima kreće od nule (0)</a:t>
            </a:r>
            <a:endParaRPr lang="en-US" sz="2400" dirty="0"/>
          </a:p>
          <a:p>
            <a:pPr lvl="0">
              <a:buNone/>
            </a:pPr>
            <a:endParaRPr lang="sr-Latn-R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4421" y="4308787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6575" y="4333824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3084" y="4353418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0539" y="396449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6244" y="398883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2753" y="398883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0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8FDD34-8EB8-4748-A857-D167B046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3EBC5E-BEC4-4E48-8E5F-E1FFF698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65" y="165766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Elementima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se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sr-Latn-RS" sz="2400" dirty="0"/>
              <a:t>što se </a:t>
            </a:r>
            <a:r>
              <a:rPr lang="sr-Latn-RS" sz="2400" dirty="0" smtClean="0"/>
              <a:t>u uglastim zagradama navodi </a:t>
            </a:r>
            <a:r>
              <a:rPr lang="sr-Latn-RS" sz="2400" b="1" i="1" dirty="0"/>
              <a:t>brojevni indeks</a:t>
            </a:r>
            <a:r>
              <a:rPr lang="sr-Latn-RS" sz="2400" dirty="0"/>
              <a:t> elementa.</a:t>
            </a:r>
          </a:p>
          <a:p>
            <a:r>
              <a:rPr lang="sr-Latn-RS" sz="2400" dirty="0"/>
              <a:t>Indeksiranje elemenata počinje od nule!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onsole.log(cars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[0]); // “Volvo”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console.log(cars[2]); // “Toyota”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4421" y="3653943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6575" y="3678980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83084" y="3698574"/>
            <a:ext cx="0" cy="3592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0539" y="33096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6244" y="333398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2753" y="333398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solidFill>
                  <a:schemeClr val="accent2"/>
                </a:solidFill>
              </a:rPr>
              <a:t>index </a:t>
            </a:r>
            <a:r>
              <a:rPr lang="sr-Latn-RS" b="1" dirty="0" smtClean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AEB70-424E-44B4-A1C4-E57909A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Menjanje elemenata 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60D5D-702C-4111-8A22-5D5C4E2F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Pristupanjem </a:t>
            </a:r>
            <a:r>
              <a:rPr lang="sr-Latn-RS" sz="2400" dirty="0" smtClean="0"/>
              <a:t>elementu, može </a:t>
            </a:r>
            <a:r>
              <a:rPr lang="sr-Latn-RS" sz="2400" dirty="0"/>
              <a:t>se promeniti i </a:t>
            </a:r>
            <a:r>
              <a:rPr lang="sr-Latn-RS" sz="2400" dirty="0" smtClean="0"/>
              <a:t>vrednost tog elementa u nizu.</a:t>
            </a:r>
            <a:endParaRPr lang="sr-Latn-R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“Opel”;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console.log(cars);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[“Volvo”, “Opel”, “Toyota”]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32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44589-AFA3-4FF0-B4A6-E03AB5D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Iteracija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D7F7DD-047F-4437-950E-621D4120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</a:t>
            </a:r>
            <a:r>
              <a:rPr lang="en-US" sz="2400" dirty="0" err="1"/>
              <a:t>mo</a:t>
            </a:r>
            <a:r>
              <a:rPr lang="sr-Latn-RS" sz="2400" dirty="0"/>
              <a:t>žemo proći for petljom</a:t>
            </a:r>
            <a:r>
              <a:rPr lang="sr-Latn-RS" sz="2400" dirty="0" smtClean="0"/>
              <a:t>:</a:t>
            </a:r>
            <a:br>
              <a:rPr lang="sr-Latn-RS" sz="2400" dirty="0" smtClean="0"/>
            </a:br>
            <a:endParaRPr lang="sr-Latn-R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cars = ["Volvo", "BMW", "Toyota“];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console.log(cars[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71B8FC-428A-4946-BE90-38B7EFCC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9BDA0-5343-467C-85F9-8CE8DA78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 od 5 </a:t>
            </a:r>
            <a:r>
              <a:rPr lang="en-US" sz="2400" dirty="0" err="1"/>
              <a:t>stringova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zbir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proizvod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srednju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celobrojnog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maksimalnu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  <a:p>
            <a:pPr lvl="0">
              <a:buSzPct val="100000"/>
              <a:buAutoNum type="arabicParenR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minimalnu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u </a:t>
            </a:r>
            <a:r>
              <a:rPr lang="en-US" sz="2400" dirty="0" err="1"/>
              <a:t>celobrojnom</a:t>
            </a:r>
            <a:r>
              <a:rPr lang="en-US" sz="2400" dirty="0"/>
              <a:t> </a:t>
            </a:r>
            <a:r>
              <a:rPr lang="en-US" sz="2400" dirty="0" err="1"/>
              <a:t>nizu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FAC09-B182-43C8-BD73-72DA39D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A0B778-F13F-4834-AEF6-58883DD4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maksimalnog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indeks</a:t>
            </a:r>
            <a:r>
              <a:rPr lang="en-US" sz="2600" dirty="0"/>
              <a:t> </a:t>
            </a:r>
            <a:r>
              <a:rPr lang="en-US" sz="2600" dirty="0" err="1"/>
              <a:t>minimalnog</a:t>
            </a:r>
            <a:r>
              <a:rPr lang="en-US" sz="2600" dirty="0"/>
              <a:t> </a:t>
            </a:r>
            <a:r>
              <a:rPr lang="en-US" sz="2600" dirty="0" err="1"/>
              <a:t>elementa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 </a:t>
            </a:r>
            <a:r>
              <a:rPr lang="en-US" sz="2600" dirty="0" err="1"/>
              <a:t>koji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veći</a:t>
            </a:r>
            <a:r>
              <a:rPr lang="en-US" sz="2600" dirty="0"/>
              <a:t> od </a:t>
            </a:r>
            <a:r>
              <a:rPr lang="en-US" sz="2600" dirty="0" err="1"/>
              <a:t>srednje</a:t>
            </a:r>
            <a:r>
              <a:rPr lang="en-US" sz="2600" dirty="0"/>
              <a:t> </a:t>
            </a:r>
            <a:r>
              <a:rPr lang="en-US" sz="2600" dirty="0" err="1"/>
              <a:t>vrednosti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 err="1"/>
              <a:t>Izračunati</a:t>
            </a:r>
            <a:r>
              <a:rPr lang="en-US" sz="2600" dirty="0"/>
              <a:t> </a:t>
            </a:r>
            <a:r>
              <a:rPr lang="en-US" sz="2600" dirty="0" err="1"/>
              <a:t>zbir</a:t>
            </a:r>
            <a:r>
              <a:rPr lang="en-US" sz="2600" dirty="0"/>
              <a:t> </a:t>
            </a:r>
            <a:r>
              <a:rPr lang="en-US" sz="2600" dirty="0" err="1"/>
              <a:t>pozitivnih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</a:t>
            </a:r>
            <a:r>
              <a:rPr lang="en-US" sz="2600" dirty="0" err="1"/>
              <a:t>celobrojnog</a:t>
            </a:r>
            <a:r>
              <a:rPr lang="en-US" sz="2600" dirty="0"/>
              <a:t> </a:t>
            </a:r>
            <a:r>
              <a:rPr lang="en-US" sz="2600" dirty="0" err="1"/>
              <a:t>niza</a:t>
            </a:r>
            <a:r>
              <a:rPr lang="en-US" sz="2600" dirty="0"/>
              <a:t>.</a:t>
            </a:r>
          </a:p>
          <a:p>
            <a:pPr marL="514350" lvl="0" indent="-514350">
              <a:buSzPct val="100000"/>
              <a:buFont typeface="+mj-lt"/>
              <a:buAutoNum type="arabicParenR" startAt="7"/>
            </a:pPr>
            <a:r>
              <a:rPr lang="en-US" sz="2600" dirty="0"/>
              <a:t> </a:t>
            </a:r>
            <a:r>
              <a:rPr lang="en-US" sz="2600" dirty="0" err="1"/>
              <a:t>Odrediti</a:t>
            </a:r>
            <a:r>
              <a:rPr lang="en-US" sz="2600" dirty="0"/>
              <a:t> </a:t>
            </a:r>
            <a:r>
              <a:rPr lang="en-US" sz="2600" dirty="0" err="1"/>
              <a:t>broj</a:t>
            </a:r>
            <a:r>
              <a:rPr lang="en-US" sz="2600" dirty="0"/>
              <a:t> </a:t>
            </a:r>
            <a:r>
              <a:rPr lang="en-US" sz="2600" dirty="0" err="1"/>
              <a:t>parnih</a:t>
            </a:r>
            <a:r>
              <a:rPr lang="en-US" sz="2600" dirty="0"/>
              <a:t> </a:t>
            </a:r>
            <a:r>
              <a:rPr lang="en-US" sz="2600" dirty="0" err="1"/>
              <a:t>elemenata</a:t>
            </a:r>
            <a:r>
              <a:rPr lang="en-US" sz="2600" dirty="0"/>
              <a:t> u </a:t>
            </a:r>
            <a:r>
              <a:rPr lang="en-US" sz="2600" dirty="0" err="1"/>
              <a:t>celobrojnom</a:t>
            </a:r>
            <a:r>
              <a:rPr lang="en-US" sz="2600" dirty="0"/>
              <a:t> </a:t>
            </a:r>
            <a:r>
              <a:rPr lang="en-US" sz="2600" dirty="0" err="1"/>
              <a:t>nizu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757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{907BA870-CB02-43FA-B882-99DC84A6B70D}tf02900688</Template>
  <TotalTime>257</TotalTime>
  <Words>341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Nizovi u JS</vt:lpstr>
      <vt:lpstr>Nizovi</vt:lpstr>
      <vt:lpstr>Nizovi</vt:lpstr>
      <vt:lpstr>Indeksiranje elemenata u nizu</vt:lpstr>
      <vt:lpstr>Pristupanje elementima niza </vt:lpstr>
      <vt:lpstr>Menjanje elemenata niza</vt:lpstr>
      <vt:lpstr>Iteracija kroz elemente niza</vt:lpstr>
      <vt:lpstr>Zadaci</vt:lpstr>
      <vt:lpstr>Zadaci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Nizovi u JS</dc:title>
  <dc:creator>Stefan Stanimirović</dc:creator>
  <cp:lastModifiedBy>Windows User</cp:lastModifiedBy>
  <cp:revision>16</cp:revision>
  <dcterms:created xsi:type="dcterms:W3CDTF">2020-02-18T10:35:33Z</dcterms:created>
  <dcterms:modified xsi:type="dcterms:W3CDTF">2021-05-11T12:06:12Z</dcterms:modified>
</cp:coreProperties>
</file>