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9"/>
            <p14:sldId id="260"/>
            <p14:sldId id="262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05313" y="827485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381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66</cp:revision>
  <dcterms:created xsi:type="dcterms:W3CDTF">2018-03-28T23:56:33Z</dcterms:created>
  <dcterms:modified xsi:type="dcterms:W3CDTF">2019-08-16T14:40:46Z</dcterms:modified>
</cp:coreProperties>
</file>