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8" r:id="rId6"/>
    <p:sldId id="269" r:id="rId7"/>
    <p:sldId id="267" r:id="rId8"/>
    <p:sldId id="266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2"/>
            <p14:sldId id="263"/>
            <p14:sldId id="264"/>
            <p14:sldId id="265"/>
            <p14:sldId id="268"/>
            <p14:sldId id="269"/>
            <p14:sldId id="267"/>
            <p14:sldId id="266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E27"/>
    <a:srgbClr val="EEEEBB"/>
    <a:srgbClr val="E4ECF8"/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3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RefIntervalStructureDateFail.PNG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8287657" y="6387068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RefIntervalStructureMissEndDate.PNG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122229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AnimalSubjectStructure.PNG</a:t>
            </a:r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9688285" y="6320974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315468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study:Subject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925218" y="3473004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study:HumanSubject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5935446" y="2774728"/>
            <a:ext cx="3317412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925217" y="2076452"/>
            <a:ext cx="315468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2665682" y="2441969"/>
            <a:ext cx="1912012" cy="60705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22" idx="2"/>
            <a:endCxn id="21" idx="1"/>
          </p:cNvCxnSpPr>
          <p:nvPr/>
        </p:nvCxnSpPr>
        <p:spPr>
          <a:xfrm rot="16200000" flipH="1">
            <a:off x="5484113" y="2551896"/>
            <a:ext cx="469776" cy="43288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363958" y="1743694"/>
            <a:ext cx="515460" cy="60705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391887" y="5934670"/>
            <a:ext cx="593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</a:t>
            </a:r>
            <a:r>
              <a:rPr lang="en-US" dirty="0" err="1"/>
              <a:t>AnimalSubject</a:t>
            </a:r>
            <a:r>
              <a:rPr lang="en-US" dirty="0"/>
              <a:t> IRI can use </a:t>
            </a:r>
            <a:r>
              <a:rPr lang="en-US" dirty="0" err="1"/>
              <a:t>study:Subject</a:t>
            </a:r>
            <a:r>
              <a:rPr lang="en-US" dirty="0"/>
              <a:t> for SUBJID, USUBJID because both Animal and Human Study Subjects have these things.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606972" y="64886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AnimalSubjectOWLStructure.PNG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23A9CE-8691-436F-8532-CED64FCBD85D}"/>
              </a:ext>
            </a:extLst>
          </p:cNvPr>
          <p:cNvSpPr/>
          <p:nvPr/>
        </p:nvSpPr>
        <p:spPr>
          <a:xfrm>
            <a:off x="5935446" y="4171279"/>
            <a:ext cx="3317412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A2BC915-6F83-44EC-BA3C-A508E6A73D45}"/>
              </a:ext>
            </a:extLst>
          </p:cNvPr>
          <p:cNvCxnSpPr>
            <a:cxnSpLocks/>
            <a:stCxn id="19" idx="2"/>
            <a:endCxn id="48" idx="1"/>
          </p:cNvCxnSpPr>
          <p:nvPr/>
        </p:nvCxnSpPr>
        <p:spPr>
          <a:xfrm rot="16200000" flipH="1">
            <a:off x="5484115" y="3948448"/>
            <a:ext cx="469775" cy="43288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315468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925217" y="277915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925217" y="3481850"/>
            <a:ext cx="3317412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925217" y="2076452"/>
            <a:ext cx="315468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925217" y="4184548"/>
            <a:ext cx="33464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661259" y="2446393"/>
            <a:ext cx="1920858" cy="60705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3012609" y="2095043"/>
            <a:ext cx="1218159" cy="60705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309910" y="2797742"/>
            <a:ext cx="2623556" cy="607058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363958" y="1743694"/>
            <a:ext cx="515460" cy="60705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723086" y="6488668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EntityIntervalOWLStructure.PNG</a:t>
            </a:r>
          </a:p>
        </p:txBody>
      </p:sp>
    </p:spTree>
    <p:extLst>
      <p:ext uri="{BB962C8B-B14F-4D97-AF65-F5344CB8AC3E}">
        <p14:creationId xmlns:p14="http://schemas.microsoft.com/office/powerpoint/2010/main" val="381583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</TotalTime>
  <Words>530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78</cp:revision>
  <dcterms:created xsi:type="dcterms:W3CDTF">2018-03-28T23:56:33Z</dcterms:created>
  <dcterms:modified xsi:type="dcterms:W3CDTF">2019-08-20T20:29:27Z</dcterms:modified>
</cp:coreProperties>
</file>