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663F64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50000" autoAdjust="0"/>
  </p:normalViewPr>
  <p:slideViewPr>
    <p:cSldViewPr snapToGrid="0" snapToObjects="1">
      <p:cViewPr varScale="1">
        <p:scale>
          <a:sx n="103" d="100"/>
          <a:sy n="103" d="100"/>
        </p:scale>
        <p:origin x="546" y="11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1923246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Subtitle in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BBCBC"/>
                </a:solidFill>
                <a:latin typeface="Helvetica Neue"/>
                <a:cs typeface="Helvetica Neue"/>
              </a:rPr>
              <a:t>Heading title here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0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PhUSE_Slide_Deck(10yr)PURPLE</vt:lpstr>
      <vt:lpstr>PowerPoint Presentation</vt:lpstr>
      <vt:lpstr>PowerPoint Presentation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48</cp:revision>
  <dcterms:created xsi:type="dcterms:W3CDTF">2014-04-04T10:24:48Z</dcterms:created>
  <dcterms:modified xsi:type="dcterms:W3CDTF">2020-07-29T16:44:21Z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-1387722623</vt:i4>
  </property>
  <property fmtid="{D5CDD505-2E9C-101B-9397-08002B2CF9AE}" pid="3" name="_NewReviewCycle">
    <vt:lpwstr/>
  </property>
  <property fmtid="{D5CDD505-2E9C-101B-9397-08002B2CF9AE}" pid="4" name="_EmailSubject">
    <vt:lpwstr>[EXTERNAL] File Reduction</vt:lpwstr>
  </property>
  <property fmtid="{D5CDD505-2E9C-101B-9397-08002B2CF9AE}" pid="5" name="_AuthorEmail">
    <vt:lpwstr>Nicola.Tambascia@sanofi.com</vt:lpwstr>
  </property>
  <property fmtid="{D5CDD505-2E9C-101B-9397-08002B2CF9AE}" pid="6" name="_AuthorEmailDisplayName">
    <vt:lpwstr>Tambascia, Nicola /DE</vt:lpwstr>
  </property>
</Properties>
</file>