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BBBCBC"/>
    <a:srgbClr val="663F64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50000" autoAdjust="0"/>
  </p:normalViewPr>
  <p:slideViewPr>
    <p:cSldViewPr snapToGrid="0" snapToObjects="1">
      <p:cViewPr varScale="1">
        <p:scale>
          <a:sx n="103" d="100"/>
          <a:sy n="103" d="100"/>
        </p:scale>
        <p:origin x="546" y="11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AFD7E-8298-C44E-81C9-392F1ED7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A1F2D-B086-3B45-BD9E-FF877042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B7152C-83A6-904F-A221-BD78DBA1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417838"/>
            <a:ext cx="8369284" cy="1047624"/>
          </a:xfrm>
          <a:prstGeom prst="rect">
            <a:avLst/>
          </a:prstGeom>
        </p:spPr>
        <p:txBody>
          <a:bodyPr/>
          <a:lstStyle>
            <a:lvl1pPr algn="l">
              <a:defRPr sz="3600" b="1" i="0">
                <a:solidFill>
                  <a:srgbClr val="BBBC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use-org.github.io/SENDConform/send_shacl_shape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73909" y="2792133"/>
            <a:ext cx="5390884" cy="1522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Helvetica Neue"/>
                <a:cs typeface="Helvetica Neue"/>
              </a:rPr>
              <a:t>Team Meeting  2020-02-25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909" y="1223720"/>
            <a:ext cx="8470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BBBCBC"/>
                </a:solidFill>
                <a:latin typeface="Helvetica Neue"/>
                <a:cs typeface="Helvetica Neue"/>
              </a:rPr>
              <a:t>Study Data Validation &amp; Submission Compliance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BBBCBC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Project Status  </a:t>
            </a:r>
            <a:r>
              <a:rPr lang="en-US" sz="2400" dirty="0">
                <a:latin typeface="Helvetica Neue"/>
              </a:rPr>
              <a:t>(TW)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Improving Meetings </a:t>
            </a:r>
            <a:r>
              <a:rPr lang="en-US" sz="2400" dirty="0">
                <a:latin typeface="Helvetica Neue"/>
              </a:rPr>
              <a:t>(TW, 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SHACL for USUBJID : A walk-though</a:t>
            </a:r>
            <a:r>
              <a:rPr lang="en-US" sz="2400" dirty="0">
                <a:latin typeface="Helvetica Neue"/>
                <a:cs typeface="Helvetica Neue"/>
              </a:rPr>
              <a:t> (TW)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Helvetica Neue"/>
                <a:cs typeface="Helvetica Neue"/>
              </a:rPr>
              <a:t>Ontology Topics</a:t>
            </a:r>
            <a:r>
              <a:rPr lang="en-US" sz="2400" dirty="0">
                <a:latin typeface="Helvetica Neue"/>
                <a:cs typeface="Helvetica Neue"/>
              </a:rPr>
              <a:t> (AO)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103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1.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New title: “Study Data Validation &amp; Submission Compliance”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Project Proposal:  </a:t>
            </a:r>
            <a:r>
              <a:rPr lang="en-US" sz="2000" dirty="0">
                <a:solidFill>
                  <a:srgbClr val="0066CC"/>
                </a:solidFill>
                <a:latin typeface="Helvetica Neue"/>
                <a:cs typeface="Helvetica Neue"/>
              </a:rPr>
              <a:t>/</a:t>
            </a:r>
            <a:r>
              <a:rPr lang="en-US" sz="2000" dirty="0" err="1">
                <a:solidFill>
                  <a:srgbClr val="0066CC"/>
                </a:solidFill>
                <a:latin typeface="Helvetica Neue"/>
                <a:cs typeface="Helvetica Neue"/>
              </a:rPr>
              <a:t>SENDConform</a:t>
            </a:r>
            <a:r>
              <a:rPr lang="en-US" sz="2000" dirty="0">
                <a:solidFill>
                  <a:srgbClr val="0066CC"/>
                </a:solidFill>
                <a:latin typeface="Helvetica Neue"/>
                <a:cs typeface="Helvetica Neue"/>
              </a:rPr>
              <a:t>/doc/</a:t>
            </a:r>
            <a:r>
              <a:rPr lang="en-US" sz="2000" dirty="0" err="1">
                <a:solidFill>
                  <a:srgbClr val="0066CC"/>
                </a:solidFill>
                <a:latin typeface="Helvetica Neue"/>
                <a:cs typeface="Helvetica Neue"/>
              </a:rPr>
              <a:t>Misc</a:t>
            </a:r>
            <a:endParaRPr lang="en-US" sz="2000" dirty="0">
              <a:solidFill>
                <a:srgbClr val="0066CC"/>
              </a:solidFill>
              <a:latin typeface="Helvetica Neue"/>
              <a:cs typeface="Helvetica Neue"/>
            </a:endParaRP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Out for review by Board of Directors, 27 Feb Meeting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Key components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Collaboration: FDA, Academia</a:t>
            </a:r>
          </a:p>
          <a:p>
            <a:pPr marL="0" indent="0">
              <a:buNone/>
            </a:pPr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Deliverables: Feb 2021</a:t>
            </a:r>
          </a:p>
          <a:p>
            <a:pPr indent="-230188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Data conversion scripts, SHACL </a:t>
            </a:r>
          </a:p>
          <a:p>
            <a:pPr indent="-230188"/>
            <a:r>
              <a:rPr lang="en-US" sz="2000" dirty="0">
                <a:latin typeface="Helvetica Neue"/>
              </a:rPr>
              <a:t>Ontologies</a:t>
            </a:r>
          </a:p>
          <a:p>
            <a:pPr indent="-230188"/>
            <a:r>
              <a:rPr lang="en-US" sz="2000" dirty="0">
                <a:latin typeface="Helvetica Neue"/>
              </a:rPr>
              <a:t>Technical Rejection Criteria Proof of Concept</a:t>
            </a:r>
          </a:p>
          <a:p>
            <a:pPr indent="-230188"/>
            <a:r>
              <a:rPr lang="en-US" sz="2000" dirty="0">
                <a:latin typeface="Helvetica Neue"/>
              </a:rPr>
              <a:t>Submission Metadata Collection Proof of Concept</a:t>
            </a:r>
          </a:p>
          <a:p>
            <a:pPr indent="-230188"/>
            <a:r>
              <a:rPr lang="en-US" sz="2000" dirty="0">
                <a:latin typeface="Helvetica Neue"/>
              </a:rPr>
              <a:t>Documentation and </a:t>
            </a:r>
            <a:r>
              <a:rPr lang="en-US" sz="2000" dirty="0">
                <a:latin typeface="Helvetica Neue"/>
                <a:cs typeface="Helvetica Neue"/>
              </a:rPr>
              <a:t>Resources (website)</a:t>
            </a: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867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2. Improving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How can we make these meetings more productive?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What do you need to start contributing to the project?</a:t>
            </a:r>
          </a:p>
          <a:p>
            <a:pPr marL="112712" indent="0">
              <a:buNone/>
            </a:pPr>
            <a:endParaRPr lang="en-US" sz="2000" u="sng" dirty="0">
              <a:latin typeface="Helvetica Neue"/>
              <a:cs typeface="Helvetica Neue"/>
            </a:endParaRPr>
          </a:p>
          <a:p>
            <a:pPr marL="112712" indent="0">
              <a:buNone/>
            </a:pPr>
            <a:r>
              <a:rPr lang="en-US" sz="2000" u="sng" dirty="0">
                <a:latin typeface="Helvetica Neue"/>
                <a:cs typeface="Helvetica Neue"/>
              </a:rPr>
              <a:t>Suggestions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“Getting Started” guide?  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Updated description of project structure </a:t>
            </a:r>
            <a:r>
              <a:rPr lang="en-US" sz="2000" i="1" dirty="0">
                <a:latin typeface="Helvetica Neue"/>
                <a:cs typeface="Helvetica Neue"/>
              </a:rPr>
              <a:t>by topic</a:t>
            </a:r>
          </a:p>
          <a:p>
            <a:pPr indent="-230188"/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9833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3. SHACL for USUBJID – a walk-through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Recent revisions to the documentation and data conversion process.</a:t>
            </a:r>
          </a:p>
          <a:p>
            <a:pPr indent="-230188"/>
            <a:endParaRPr lang="en-US" sz="2000" dirty="0">
              <a:latin typeface="Helvetica Neue"/>
              <a:cs typeface="Helvetica Neue"/>
            </a:endParaRP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Documentation at:</a:t>
            </a:r>
          </a:p>
          <a:p>
            <a:pPr marL="112712" indent="0">
              <a:buNone/>
            </a:pPr>
            <a:r>
              <a:rPr lang="en-US" sz="2000" dirty="0">
                <a:hlinkClick r:id="rId3"/>
              </a:rPr>
              <a:t>https://phuse-org.github.io/SENDConform/send_shacl_shapes.html</a:t>
            </a:r>
            <a:endParaRPr lang="en-US" sz="2000" dirty="0">
              <a:latin typeface="Helvetica Neue"/>
              <a:cs typeface="Helvetica Neue"/>
            </a:endParaRPr>
          </a:p>
          <a:p>
            <a:pPr indent="-230188"/>
            <a:endParaRPr lang="en-US" sz="2000" dirty="0">
              <a:latin typeface="Helvetica Neue"/>
              <a:cs typeface="Helvetica Neue"/>
            </a:endParaRPr>
          </a:p>
          <a:p>
            <a:pPr marL="0" indent="0">
              <a:buNone/>
            </a:pPr>
            <a:br>
              <a:rPr lang="en-US" sz="2000" dirty="0">
                <a:latin typeface="Helvetica Neue"/>
                <a:cs typeface="Helvetica Neue"/>
              </a:rPr>
            </a:br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583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4. Ontology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endParaRPr lang="en-US" sz="20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6547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22" y="420272"/>
            <a:ext cx="8369284" cy="568773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/>
                <a:cs typeface="Helvetica Neue"/>
              </a:rPr>
              <a:t>5. Other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0008" y="989045"/>
            <a:ext cx="8943992" cy="3834837"/>
          </a:xfrm>
          <a:prstGeom prst="rect">
            <a:avLst/>
          </a:prstGeom>
        </p:spPr>
        <p:txBody>
          <a:bodyPr/>
          <a:lstStyle/>
          <a:p>
            <a:pPr indent="-230188"/>
            <a:r>
              <a:rPr lang="en-US" sz="2000" dirty="0">
                <a:latin typeface="Helvetica Neue"/>
                <a:cs typeface="Helvetica Neue"/>
              </a:rPr>
              <a:t>US2TS Conference (Raleigh, NC) Lightning Talk. 9-11 March</a:t>
            </a:r>
          </a:p>
          <a:p>
            <a:pPr lvl="1" indent="-230188"/>
            <a:r>
              <a:rPr lang="en-US" sz="1600" dirty="0">
                <a:latin typeface="Helvetica Neue"/>
                <a:cs typeface="Helvetica Neue"/>
              </a:rPr>
              <a:t>1 slide, 2-minutes. </a:t>
            </a:r>
          </a:p>
          <a:p>
            <a:pPr lvl="1" indent="-230188"/>
            <a:r>
              <a:rPr lang="en-US" sz="1600" dirty="0">
                <a:latin typeface="Helvetica Neue"/>
                <a:cs typeface="Helvetica Neue"/>
              </a:rPr>
              <a:t>Project Overview 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Semantics 2020 (Austin, TX) . April 20-23.  </a:t>
            </a:r>
          </a:p>
          <a:p>
            <a:pPr lvl="1" indent="-230188"/>
            <a:r>
              <a:rPr lang="en-US" sz="1600" dirty="0">
                <a:latin typeface="Helvetica Neue"/>
                <a:cs typeface="Helvetica Neue"/>
              </a:rPr>
              <a:t>Attendees?</a:t>
            </a:r>
          </a:p>
          <a:p>
            <a:pPr indent="-230188"/>
            <a:r>
              <a:rPr lang="en-US" sz="2000" dirty="0">
                <a:latin typeface="Helvetica Neue"/>
                <a:cs typeface="Helvetica Neue"/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673112220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139</TotalTime>
  <Words>224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</vt:lpstr>
      <vt:lpstr>PhUSE_Slide_Deck(10yr)PURPLE</vt:lpstr>
      <vt:lpstr>PowerPoint Presentation</vt:lpstr>
      <vt:lpstr>Agenda</vt:lpstr>
      <vt:lpstr>1. Project Status</vt:lpstr>
      <vt:lpstr>2. Improving Meetings</vt:lpstr>
      <vt:lpstr>3. SHACL for USUBJID – a walk-through</vt:lpstr>
      <vt:lpstr>4. Ontology Topics</vt:lpstr>
      <vt:lpstr>5. Other topics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Tim Williams</cp:lastModifiedBy>
  <cp:revision>58</cp:revision>
  <dcterms:created xsi:type="dcterms:W3CDTF">2014-04-04T10:24:48Z</dcterms:created>
  <dcterms:modified xsi:type="dcterms:W3CDTF">2020-02-25T15:16:30Z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-1387722623</vt:i4>
  </property>
  <property fmtid="{D5CDD505-2E9C-101B-9397-08002B2CF9AE}" pid="3" name="_NewReviewCycle">
    <vt:lpwstr/>
  </property>
  <property fmtid="{D5CDD505-2E9C-101B-9397-08002B2CF9AE}" pid="4" name="_EmailSubject">
    <vt:lpwstr>[EXTERNAL] File Reduction</vt:lpwstr>
  </property>
  <property fmtid="{D5CDD505-2E9C-101B-9397-08002B2CF9AE}" pid="5" name="_AuthorEmail">
    <vt:lpwstr>Nicola.Tambascia@sanofi.com</vt:lpwstr>
  </property>
  <property fmtid="{D5CDD505-2E9C-101B-9397-08002B2CF9AE}" pid="6" name="_AuthorEmailDisplayName">
    <vt:lpwstr>Tambascia, Nicola /DE</vt:lpwstr>
  </property>
</Properties>
</file>