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8" r:id="rId6"/>
    <p:sldId id="269" r:id="rId7"/>
    <p:sldId id="270" r:id="rId8"/>
    <p:sldId id="267" r:id="rId9"/>
    <p:sldId id="266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2"/>
            <p14:sldId id="263"/>
            <p14:sldId id="264"/>
            <p14:sldId id="265"/>
            <p14:sldId id="268"/>
            <p14:sldId id="269"/>
            <p14:sldId id="270"/>
            <p14:sldId id="267"/>
            <p14:sldId id="266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27"/>
    <a:srgbClr val="EEEEBB"/>
    <a:srgbClr val="E4ECF8"/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8" y="-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2350829" y="2388160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392452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10800000" flipV="1">
            <a:off x="3722429" y="1648078"/>
            <a:ext cx="636716" cy="74008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2350829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59D007-AF0D-4991-87DF-7CF44E478352}"/>
              </a:ext>
            </a:extLst>
          </p:cNvPr>
          <p:cNvSpPr/>
          <p:nvPr/>
        </p:nvSpPr>
        <p:spPr>
          <a:xfrm>
            <a:off x="7591824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147DE9-6841-45C5-83B0-4D1CAD973F2D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rot="5400000">
            <a:off x="7950897" y="2061334"/>
            <a:ext cx="740082" cy="37057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2963CC-E0B2-429E-A830-F8A8175A644F}"/>
              </a:ext>
            </a:extLst>
          </p:cNvPr>
          <p:cNvSpPr/>
          <p:nvPr/>
        </p:nvSpPr>
        <p:spPr>
          <a:xfrm>
            <a:off x="1058226" y="1419578"/>
            <a:ext cx="18288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study:Person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F4034D-EB2A-45E3-B3A7-A87D9877D19F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791686" y="2057518"/>
            <a:ext cx="740082" cy="37820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43412-7A2A-4722-ACDE-62E0B1C9A8F2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>
            <a:off x="6187945" y="1648079"/>
            <a:ext cx="576107" cy="7400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88316-79CE-4399-918C-582531FCD7AE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>
            <a:off x="3722429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4FF1-ADAD-48B4-84FF-5F018684A1D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764052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4359145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5392452" y="2388160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D76B-B4BC-47DC-A225-8FF55D1C25F8}"/>
              </a:ext>
            </a:extLst>
          </p:cNvPr>
          <p:cNvSpPr txBox="1"/>
          <p:nvPr/>
        </p:nvSpPr>
        <p:spPr>
          <a:xfrm>
            <a:off x="8846024" y="2415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2BDFAE-7126-4CC9-ABEC-2B2A8A0926BB}"/>
              </a:ext>
            </a:extLst>
          </p:cNvPr>
          <p:cNvSpPr txBox="1"/>
          <p:nvPr/>
        </p:nvSpPr>
        <p:spPr>
          <a:xfrm>
            <a:off x="8846024" y="34142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802383" y="2779151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802383" y="3481850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802383" y="2076452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802383" y="4184548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382672" y="2290640"/>
            <a:ext cx="1920858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734022" y="1939290"/>
            <a:ext cx="1218159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031323" y="2641989"/>
            <a:ext cx="2623556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085371" y="1587941"/>
            <a:ext cx="515460" cy="918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48EF6-03A6-41AC-AC21-D7171E63D88A}"/>
              </a:ext>
            </a:extLst>
          </p:cNvPr>
          <p:cNvSpPr/>
          <p:nvPr/>
        </p:nvSpPr>
        <p:spPr>
          <a:xfrm>
            <a:off x="1906867" y="4896832"/>
            <a:ext cx="22860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study:ActivityInterval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D2265B-6747-444D-B144-6712137039E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-463497" y="2754969"/>
            <a:ext cx="4073054" cy="66767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22860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cj16050:Animal_22218ae1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29799" y="390163"/>
            <a:ext cx="1943164" cy="4699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52257" y="2200659"/>
            <a:ext cx="1420706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443899" y="2429159"/>
            <a:ext cx="0" cy="13532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84936"/>
            <a:ext cx="3843362" cy="887222"/>
            <a:chOff x="1046501" y="1084936"/>
            <a:chExt cx="3843362" cy="8872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84936"/>
              <a:ext cx="0" cy="887222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1934776" y="2748340"/>
            <a:ext cx="26058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957999" y="3782379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cj16050:Age_8_WEEKS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915994" y="304282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</p:cNvCxnSpPr>
          <p:nvPr/>
        </p:nvCxnSpPr>
        <p:spPr>
          <a:xfrm>
            <a:off x="4559300" y="32713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915994" y="5765293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“8”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xsd:int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915994" y="395031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cj16050:AgeDataCollection_22218ae1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929799" y="860142"/>
            <a:ext cx="3881673" cy="618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7915994" y="4857804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5850550" y="3084346"/>
            <a:ext cx="329193" cy="231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B2E44E-B298-4D16-A45C-A8147937A180}"/>
              </a:ext>
            </a:extLst>
          </p:cNvPr>
          <p:cNvCxnSpPr>
            <a:cxnSpLocks/>
          </p:cNvCxnSpPr>
          <p:nvPr/>
        </p:nvCxnSpPr>
        <p:spPr>
          <a:xfrm>
            <a:off x="4572000" y="3245817"/>
            <a:ext cx="0" cy="27886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7120A-0E13-43B0-85D2-0F5EA53352A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29799" y="4010880"/>
            <a:ext cx="66760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2F40BD-5221-4AB5-88B2-1267E01F0E6E}"/>
              </a:ext>
            </a:extLst>
          </p:cNvPr>
          <p:cNvCxnSpPr>
            <a:cxnSpLocks/>
          </p:cNvCxnSpPr>
          <p:nvPr/>
        </p:nvCxnSpPr>
        <p:spPr>
          <a:xfrm>
            <a:off x="4559300" y="41984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07D89E-2701-4D9E-AE09-59275A98E55C}"/>
              </a:ext>
            </a:extLst>
          </p:cNvPr>
          <p:cNvCxnSpPr>
            <a:cxnSpLocks/>
          </p:cNvCxnSpPr>
          <p:nvPr/>
        </p:nvCxnSpPr>
        <p:spPr>
          <a:xfrm>
            <a:off x="4559300" y="50620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B79D4F-75AD-404E-8313-3406C5B65DFD}"/>
              </a:ext>
            </a:extLst>
          </p:cNvPr>
          <p:cNvCxnSpPr>
            <a:cxnSpLocks/>
          </p:cNvCxnSpPr>
          <p:nvPr/>
        </p:nvCxnSpPr>
        <p:spPr>
          <a:xfrm>
            <a:off x="4547777" y="6014529"/>
            <a:ext cx="3355517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59145" y="5799779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55126" y="4000500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5154445" y="4847278"/>
            <a:ext cx="2021055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613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88</cp:revision>
  <dcterms:created xsi:type="dcterms:W3CDTF">2018-03-28T23:56:33Z</dcterms:created>
  <dcterms:modified xsi:type="dcterms:W3CDTF">2019-09-04T15:55:58Z</dcterms:modified>
</cp:coreProperties>
</file>