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6" r:id="rId3"/>
    <p:sldId id="267" r:id="rId4"/>
    <p:sldId id="268" r:id="rId5"/>
    <p:sldId id="270" r:id="rId6"/>
    <p:sldId id="269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F64"/>
    <a:srgbClr val="5EA4A2"/>
    <a:srgbClr val="E1AD48"/>
    <a:srgbClr val="8FC0BE"/>
    <a:srgbClr val="ECCA8A"/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87" autoAdjust="0"/>
    <p:restoredTop sz="84336" autoAdjust="0"/>
  </p:normalViewPr>
  <p:slideViewPr>
    <p:cSldViewPr snapToGrid="0" snapToObjects="1">
      <p:cViewPr varScale="1">
        <p:scale>
          <a:sx n="57" d="100"/>
          <a:sy n="57" d="100"/>
        </p:scale>
        <p:origin x="836" y="44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3/31/2019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09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4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4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78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48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49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86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2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819-6CBE-3749-BAFC-E94C0F4D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885191-0B04-45C2-9F0A-C5E3F6F629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F5C-1318-4645-935D-C07BC8239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A32EE4-2299-4800-AAF4-B29876D7DB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48C-6852-4E47-ABBC-5BCA81F0C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ECFF35-710F-4153-A4DE-EEC7F44D6D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use-org/LinkedDataEducation/blob/master/doc/StudyURI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ikidata.org/wiki/Wikidata:WikiProject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974" y="1336378"/>
            <a:ext cx="8470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3F64"/>
                </a:solidFill>
                <a:latin typeface="Helvetica Neue"/>
                <a:cs typeface="Helvetica Neue"/>
              </a:rPr>
              <a:t>Going Translational With Linked Data </a:t>
            </a:r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B3457-6F7A-48A6-A52C-7F8747D36E28}"/>
              </a:ext>
            </a:extLst>
          </p:cNvPr>
          <p:cNvSpPr txBox="1"/>
          <p:nvPr/>
        </p:nvSpPr>
        <p:spPr>
          <a:xfrm>
            <a:off x="2551426" y="3082565"/>
            <a:ext cx="4135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63F64"/>
                </a:solidFill>
              </a:rPr>
              <a:t>General Team Meeting </a:t>
            </a:r>
          </a:p>
          <a:p>
            <a:pPr algn="ctr"/>
            <a:r>
              <a:rPr lang="en-US" sz="3200" b="1" dirty="0">
                <a:solidFill>
                  <a:srgbClr val="663F64"/>
                </a:solidFill>
              </a:rPr>
              <a:t>2019-04-01</a:t>
            </a:r>
            <a:endParaRPr lang="en-US" sz="3200" dirty="0">
              <a:solidFill>
                <a:srgbClr val="663F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85B9B8-86BD-4725-A9CF-4FA2769B35F4}"/>
              </a:ext>
            </a:extLst>
          </p:cNvPr>
          <p:cNvSpPr/>
          <p:nvPr/>
        </p:nvSpPr>
        <p:spPr>
          <a:xfrm>
            <a:off x="1040626" y="1870945"/>
            <a:ext cx="75939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663F64"/>
                </a:solidFill>
                <a:latin typeface="Helvetica Neue"/>
              </a:rPr>
              <a:t>Number of Classes in the Ontologies [AO]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3600" b="1" dirty="0">
              <a:solidFill>
                <a:srgbClr val="663F64"/>
              </a:solidFill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600" b="1" dirty="0">
                <a:solidFill>
                  <a:srgbClr val="663F64"/>
                </a:solidFill>
                <a:latin typeface="Helvetica Neue"/>
              </a:rPr>
              <a:t>SEND for </a:t>
            </a:r>
            <a:r>
              <a:rPr lang="en-US" sz="3600" b="1" dirty="0" err="1">
                <a:solidFill>
                  <a:srgbClr val="663F64"/>
                </a:solidFill>
                <a:latin typeface="Helvetica Neue"/>
              </a:rPr>
              <a:t>GoTWLD</a:t>
            </a:r>
            <a:r>
              <a:rPr lang="en-US" sz="3600" b="1" dirty="0">
                <a:solidFill>
                  <a:srgbClr val="663F64"/>
                </a:solidFill>
                <a:latin typeface="Helvetica Neue"/>
              </a:rPr>
              <a:t> [DV]</a:t>
            </a:r>
          </a:p>
        </p:txBody>
      </p:sp>
    </p:spTree>
    <p:extLst>
      <p:ext uri="{BB962C8B-B14F-4D97-AF65-F5344CB8AC3E}">
        <p14:creationId xmlns:p14="http://schemas.microsoft.com/office/powerpoint/2010/main" val="85981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853816" y="1192155"/>
            <a:ext cx="778079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Planning for the CSS [TW]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Paper for EU Connect [TW]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Study URI update and plans [TW]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Project Endpoint plans [TW]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Number of Classes in the Ontologies [AO]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SEND for </a:t>
            </a:r>
            <a:r>
              <a:rPr lang="en-US" sz="2400" dirty="0" err="1">
                <a:latin typeface="Helvetica Neue"/>
              </a:rPr>
              <a:t>GoTWLD</a:t>
            </a:r>
            <a:r>
              <a:rPr lang="en-US" sz="2400" dirty="0">
                <a:latin typeface="Helvetica Neue"/>
              </a:rPr>
              <a:t> [DV]</a:t>
            </a:r>
            <a:endParaRPr lang="en-US" sz="2400" b="1" dirty="0">
              <a:latin typeface="Helvetica Neu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594F9-3A34-416A-8DEC-A92C2FF41269}"/>
              </a:ext>
            </a:extLst>
          </p:cNvPr>
          <p:cNvSpPr txBox="1"/>
          <p:nvPr/>
        </p:nvSpPr>
        <p:spPr>
          <a:xfrm>
            <a:off x="7135437" y="5279923"/>
            <a:ext cx="200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*</a:t>
            </a:r>
            <a:r>
              <a:rPr lang="en-US" sz="1400" dirty="0"/>
              <a:t> Conservative estimates</a:t>
            </a:r>
          </a:p>
        </p:txBody>
      </p:sp>
    </p:spTree>
    <p:extLst>
      <p:ext uri="{BB962C8B-B14F-4D97-AF65-F5344CB8AC3E}">
        <p14:creationId xmlns:p14="http://schemas.microsoft.com/office/powerpoint/2010/main" val="150543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Planning for CSS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D39CA-C77F-4048-AD87-6CF0501B9830}"/>
              </a:ext>
            </a:extLst>
          </p:cNvPr>
          <p:cNvSpPr txBox="1"/>
          <p:nvPr/>
        </p:nvSpPr>
        <p:spPr>
          <a:xfrm>
            <a:off x="731153" y="1716262"/>
            <a:ext cx="778079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Max 8 hours?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Share room with other ET&amp;T Projects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Will you attend? Reply to my teamwork message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Low attendance = less room time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Alternate breakout locations?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Open area</a:t>
            </a:r>
          </a:p>
          <a:p>
            <a:pPr marL="742950" lvl="1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Pub/café? (discussions)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b="1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1744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Planning for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C4A1D-13A6-4BB6-990D-1634E4B8D877}"/>
              </a:ext>
            </a:extLst>
          </p:cNvPr>
          <p:cNvSpPr txBox="1"/>
          <p:nvPr/>
        </p:nvSpPr>
        <p:spPr>
          <a:xfrm>
            <a:off x="653095" y="1435909"/>
            <a:ext cx="7780790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Possible breakout topics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Ontology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Rules (OWL, SPIN, SHACL etc.)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Data Conversion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MedDRA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Helvetica Neue"/>
              </a:rPr>
              <a:t>DefineXML</a:t>
            </a:r>
            <a:r>
              <a:rPr lang="en-US" sz="2400" dirty="0">
                <a:latin typeface="Helvetica Neue"/>
              </a:rPr>
              <a:t> (</a:t>
            </a:r>
            <a:r>
              <a:rPr lang="en-US" sz="2400" dirty="0" err="1">
                <a:latin typeface="Helvetica Neue"/>
              </a:rPr>
              <a:t>Ippei</a:t>
            </a:r>
            <a:r>
              <a:rPr lang="en-US" sz="2400" dirty="0">
                <a:latin typeface="Helvetica Neue"/>
              </a:rPr>
              <a:t>? </a:t>
            </a:r>
            <a:r>
              <a:rPr lang="en-US" sz="2400" dirty="0" err="1">
                <a:latin typeface="Helvetica Neue"/>
              </a:rPr>
              <a:t>Hanming</a:t>
            </a:r>
            <a:r>
              <a:rPr lang="en-US" sz="2400" dirty="0">
                <a:latin typeface="Helvetica Neue"/>
              </a:rPr>
              <a:t>?)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Develop examples for new endpoint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Study URI?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…??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8451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Planning for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C4A1D-13A6-4BB6-990D-1634E4B8D877}"/>
              </a:ext>
            </a:extLst>
          </p:cNvPr>
          <p:cNvSpPr txBox="1"/>
          <p:nvPr/>
        </p:nvSpPr>
        <p:spPr>
          <a:xfrm>
            <a:off x="653095" y="1435909"/>
            <a:ext cx="77807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Helvetica Neue"/>
              </a:rPr>
              <a:t>All 3 co-leads will attend!</a:t>
            </a:r>
          </a:p>
          <a:p>
            <a:pPr>
              <a:spcBef>
                <a:spcPts val="600"/>
              </a:spcBef>
            </a:pPr>
            <a:endParaRPr lang="en-US" sz="2400" dirty="0">
              <a:latin typeface="Helvetica Neue"/>
            </a:endParaRPr>
          </a:p>
          <a:p>
            <a:pPr>
              <a:spcBef>
                <a:spcPts val="600"/>
              </a:spcBef>
            </a:pPr>
            <a:endParaRPr lang="en-US" sz="2400" dirty="0">
              <a:latin typeface="Helvetica Neue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When does Lauren need to know our numbers/plans? </a:t>
            </a:r>
          </a:p>
          <a:p>
            <a:pPr>
              <a:spcBef>
                <a:spcPts val="600"/>
              </a:spcBef>
            </a:pPr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5342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Paper for EU Connect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C4A1D-13A6-4BB6-990D-1634E4B8D877}"/>
              </a:ext>
            </a:extLst>
          </p:cNvPr>
          <p:cNvSpPr txBox="1"/>
          <p:nvPr/>
        </p:nvSpPr>
        <p:spPr>
          <a:xfrm>
            <a:off x="653095" y="1435909"/>
            <a:ext cx="778079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Abstract Deadline in April 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“Going Translational with Linked Data”  ?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Co-Leads + other contributors?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Helvetica Neue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Helvetica Neue"/>
              </a:rPr>
              <a:t>Paper 2:  “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Helvetica Neue"/>
              </a:rPr>
              <a:t>something </a:t>
            </a:r>
            <a:r>
              <a:rPr lang="en-US" sz="2400" i="1" dirty="0" err="1">
                <a:solidFill>
                  <a:schemeClr val="bg1">
                    <a:lumMod val="50000"/>
                  </a:schemeClr>
                </a:solidFill>
                <a:latin typeface="Helvetica Neue"/>
              </a:rPr>
              <a:t>something</a:t>
            </a:r>
            <a:r>
              <a:rPr lang="en-US" sz="2400" dirty="0">
                <a:latin typeface="Helvetica Neue"/>
              </a:rPr>
              <a:t> Study URI”  - Study URI </a:t>
            </a:r>
            <a:r>
              <a:rPr lang="en-US" sz="2400" dirty="0" err="1">
                <a:latin typeface="Helvetica Neue"/>
              </a:rPr>
              <a:t>subteam</a:t>
            </a:r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8820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3"/>
            <a:ext cx="8369284" cy="6390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Study URI Update and Plans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C4A1D-13A6-4BB6-990D-1634E4B8D877}"/>
              </a:ext>
            </a:extLst>
          </p:cNvPr>
          <p:cNvSpPr txBox="1"/>
          <p:nvPr/>
        </p:nvSpPr>
        <p:spPr>
          <a:xfrm>
            <a:off x="653095" y="1435909"/>
            <a:ext cx="778079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hlinkClick r:id="rId3"/>
              </a:rPr>
              <a:t>https://github.com/phuse-org/LinkedDataEducation/blob/master/doc/StudyURI.md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Helvetica Neue"/>
              </a:rPr>
              <a:t>2019-03-27  Meeting</a:t>
            </a:r>
          </a:p>
          <a:p>
            <a:pPr>
              <a:spcBef>
                <a:spcPts val="600"/>
              </a:spcBef>
            </a:pPr>
            <a:r>
              <a:rPr lang="en-US" sz="2400" dirty="0" err="1">
                <a:latin typeface="Helvetica Neue"/>
              </a:rPr>
              <a:t>Wikidata</a:t>
            </a:r>
            <a:r>
              <a:rPr lang="en-US" sz="2400" dirty="0">
                <a:latin typeface="Helvetica Neue"/>
              </a:rPr>
              <a:t> as a platform for Study URIs?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Andras </a:t>
            </a:r>
            <a:r>
              <a:rPr lang="en-US" sz="2400" dirty="0" err="1">
                <a:latin typeface="Helvetica Neue"/>
              </a:rPr>
              <a:t>Waagmeester</a:t>
            </a:r>
            <a:r>
              <a:rPr lang="en-US" sz="2400" dirty="0">
                <a:latin typeface="Helvetica Neue"/>
              </a:rPr>
              <a:t> “Gene Wiki Project”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Wiki Project? </a:t>
            </a:r>
            <a:endParaRPr lang="en-US" dirty="0">
              <a:hlinkClick r:id="rId4"/>
            </a:endParaRPr>
          </a:p>
          <a:p>
            <a:pPr>
              <a:spcBef>
                <a:spcPts val="600"/>
              </a:spcBef>
            </a:pPr>
            <a:r>
              <a:rPr lang="en-US" dirty="0">
                <a:hlinkClick r:id="rId4"/>
              </a:rPr>
              <a:t>https://www.wikidata.org/wiki/Wikidata:WikiProjects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sz="2400" dirty="0">
                <a:latin typeface="Helvetica Neue"/>
              </a:rPr>
              <a:t>3-day Workshop to dev and launch?  </a:t>
            </a:r>
          </a:p>
          <a:p>
            <a:pPr>
              <a:spcBef>
                <a:spcPts val="600"/>
              </a:spcBef>
            </a:pPr>
            <a:endParaRPr lang="en-US" sz="2400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7759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3"/>
            <a:ext cx="8369284" cy="6390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Study URI Update and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BCFB4-D96D-45B6-A859-8C867A8946DB}"/>
              </a:ext>
            </a:extLst>
          </p:cNvPr>
          <p:cNvSpPr txBox="1"/>
          <p:nvPr/>
        </p:nvSpPr>
        <p:spPr>
          <a:xfrm>
            <a:off x="694544" y="2029522"/>
            <a:ext cx="7510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Does this now warrant its own project?</a:t>
            </a:r>
          </a:p>
        </p:txBody>
      </p:sp>
    </p:spTree>
    <p:extLst>
      <p:ext uri="{BB962C8B-B14F-4D97-AF65-F5344CB8AC3E}">
        <p14:creationId xmlns:p14="http://schemas.microsoft.com/office/powerpoint/2010/main" val="379199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3"/>
            <a:ext cx="8369284" cy="639094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Project Endpoint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BCFB4-D96D-45B6-A859-8C867A8946DB}"/>
              </a:ext>
            </a:extLst>
          </p:cNvPr>
          <p:cNvSpPr txBox="1"/>
          <p:nvPr/>
        </p:nvSpPr>
        <p:spPr>
          <a:xfrm>
            <a:off x="590372" y="1346616"/>
            <a:ext cx="684719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PhUSE + Stardog vendor agreement</a:t>
            </a:r>
          </a:p>
          <a:p>
            <a:r>
              <a:rPr lang="en-US" sz="3600" dirty="0"/>
              <a:t>EP active Apr/May?</a:t>
            </a:r>
          </a:p>
          <a:p>
            <a:endParaRPr lang="en-US" sz="3600" dirty="0"/>
          </a:p>
          <a:p>
            <a:r>
              <a:rPr lang="en-US" sz="3600" dirty="0"/>
              <a:t>Develop examples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SPARQL Queries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Rshiny</a:t>
            </a:r>
            <a:r>
              <a:rPr lang="en-US" sz="3600" dirty="0"/>
              <a:t> apps?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Other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12679226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1362</TotalTime>
  <Words>302</Words>
  <Application>Microsoft Office PowerPoint</Application>
  <PresentationFormat>On-screen Show (4:3)</PresentationFormat>
  <Paragraphs>64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 Neue</vt:lpstr>
      <vt:lpstr>Wingdings</vt:lpstr>
      <vt:lpstr>PhUSE_Slide_Deck(10yr)PURPLE</vt:lpstr>
      <vt:lpstr>PowerPoint Presentation</vt:lpstr>
      <vt:lpstr>Agenda</vt:lpstr>
      <vt:lpstr>Planning for CSS</vt:lpstr>
      <vt:lpstr>Planning for CSS</vt:lpstr>
      <vt:lpstr>Planning for CSS</vt:lpstr>
      <vt:lpstr>Paper for EU Connect</vt:lpstr>
      <vt:lpstr>Study URI Update and Plans</vt:lpstr>
      <vt:lpstr>Study URI Update and Plans</vt:lpstr>
      <vt:lpstr>Project Endpoint Plans</vt:lpstr>
      <vt:lpstr>PowerPoint Presentation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Williams Tim</cp:lastModifiedBy>
  <cp:revision>110</cp:revision>
  <dcterms:created xsi:type="dcterms:W3CDTF">2014-04-04T10:24:48Z</dcterms:created>
  <dcterms:modified xsi:type="dcterms:W3CDTF">2019-03-31T16:46:32Z</dcterms:modified>
</cp:coreProperties>
</file>