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67" r:id="rId4"/>
    <p:sldId id="275" r:id="rId5"/>
    <p:sldId id="278" r:id="rId6"/>
    <p:sldId id="270" r:id="rId7"/>
    <p:sldId id="276" r:id="rId8"/>
    <p:sldId id="277" r:id="rId9"/>
    <p:sldId id="279" r:id="rId10"/>
    <p:sldId id="280" r:id="rId11"/>
    <p:sldId id="282" r:id="rId12"/>
    <p:sldId id="281" r:id="rId13"/>
    <p:sldId id="284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F64"/>
    <a:srgbClr val="5EA4A2"/>
    <a:srgbClr val="E1AD48"/>
    <a:srgbClr val="8FC0BE"/>
    <a:srgbClr val="ECCA8A"/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87" autoAdjust="0"/>
    <p:restoredTop sz="84336" autoAdjust="0"/>
  </p:normalViewPr>
  <p:slideViewPr>
    <p:cSldViewPr snapToGrid="0" snapToObjects="1">
      <p:cViewPr varScale="1">
        <p:scale>
          <a:sx n="67" d="100"/>
          <a:sy n="67" d="100"/>
        </p:scale>
        <p:origin x="78" y="2664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9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92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97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7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8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78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5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1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08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5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819-6CBE-3749-BAFC-E94C0F4D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885191-0B04-45C2-9F0A-C5E3F6F629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F5C-1318-4645-935D-C07BC8239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A32EE4-2299-4800-AAF4-B29876D7DB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48C-6852-4E47-ABBC-5BCA81F0C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ECFF35-710F-4153-A4DE-EEC7F44D6D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use-org/MedDRAasR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use-org/LinkedDataEducation/blob/master/doc/URIsForPharma.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974" y="1336378"/>
            <a:ext cx="8470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3F64"/>
                </a:solidFill>
                <a:latin typeface="Helvetica Neue"/>
                <a:cs typeface="Helvetica Neue"/>
              </a:rPr>
              <a:t>Going Translational With Linked Data </a:t>
            </a:r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B3457-6F7A-48A6-A52C-7F8747D36E28}"/>
              </a:ext>
            </a:extLst>
          </p:cNvPr>
          <p:cNvSpPr txBox="1"/>
          <p:nvPr/>
        </p:nvSpPr>
        <p:spPr>
          <a:xfrm>
            <a:off x="2551426" y="3082565"/>
            <a:ext cx="4135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3F64"/>
                </a:solidFill>
              </a:rPr>
              <a:t>General Team Meeting </a:t>
            </a:r>
          </a:p>
          <a:p>
            <a:pPr algn="ctr"/>
            <a:r>
              <a:rPr lang="en-US" sz="3200" b="1" dirty="0">
                <a:solidFill>
                  <a:srgbClr val="663F64"/>
                </a:solidFill>
              </a:rPr>
              <a:t>2019-06-24</a:t>
            </a:r>
            <a:endParaRPr lang="en-US" sz="3200" dirty="0">
              <a:solidFill>
                <a:srgbClr val="663F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Sub-project 3: SEND Conformance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New Sub-Project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Automating manual conformance checks using TS and DM domains.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Develop from SDTM TS, DM work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SHEX,SHACL, SPARQL...?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Cooperation with FDA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Create dedicated GitHub repository [TW]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Small sub-team forming</a:t>
            </a:r>
          </a:p>
          <a:p>
            <a:pPr>
              <a:spcBef>
                <a:spcPts val="600"/>
              </a:spcBef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8349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764378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Additional Data Mapping/Conversion?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Moving to additional domains is no longer the focus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Possible approaches discussed at the CSS [DIH, AO]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Helvetica Neue"/>
              </a:rPr>
              <a:t>How/should this move forward?</a:t>
            </a:r>
          </a:p>
        </p:txBody>
      </p:sp>
    </p:spTree>
    <p:extLst>
      <p:ext uri="{BB962C8B-B14F-4D97-AF65-F5344CB8AC3E}">
        <p14:creationId xmlns:p14="http://schemas.microsoft.com/office/powerpoint/2010/main" val="74816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Project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Sub-project team membership and management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communication groups on Teamwork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Monthly General Team Meeting?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Reports from each </a:t>
            </a:r>
            <a:r>
              <a:rPr lang="en-US" sz="2400" dirty="0" err="1">
                <a:latin typeface="Helvetica Neue"/>
              </a:rPr>
              <a:t>subteam</a:t>
            </a:r>
            <a:endParaRPr lang="en-US" sz="2400" dirty="0"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Bi-Weekly or </a:t>
            </a:r>
            <a:r>
              <a:rPr lang="en-US" sz="2400" dirty="0" err="1">
                <a:latin typeface="Helvetica Neue"/>
              </a:rPr>
              <a:t>adhoc</a:t>
            </a:r>
            <a:r>
              <a:rPr lang="en-US" sz="2400" dirty="0">
                <a:latin typeface="Helvetica Neue"/>
              </a:rPr>
              <a:t> sub-team meetings?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Task management in Teamwork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Defined tasks and timelines for each sub-project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440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Additional Projects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Possible cooperative project:  PhUSE + FDA + Stanford University (Dr. Mark </a:t>
            </a:r>
            <a:r>
              <a:rPr lang="en-US" sz="2400" dirty="0" err="1">
                <a:latin typeface="Helvetica Neue"/>
              </a:rPr>
              <a:t>Musen</a:t>
            </a:r>
            <a:r>
              <a:rPr lang="en-US" sz="2400" dirty="0">
                <a:latin typeface="Helvetica Neue"/>
              </a:rPr>
              <a:t>)</a:t>
            </a:r>
          </a:p>
          <a:p>
            <a:pPr>
              <a:spcBef>
                <a:spcPts val="600"/>
              </a:spcBef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4793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Additional 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2896167" y="2702100"/>
            <a:ext cx="778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b="1" i="1" dirty="0">
                <a:latin typeface="Helvetica Neue"/>
              </a:rPr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142667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853816" y="1192155"/>
            <a:ext cx="7780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Summary of the CSS [TW]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New Project Endpoint [TW]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Revised Project Structure  [TW]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New and Revised Subprojects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Additional topics [ALL]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594F9-3A34-416A-8DEC-A92C2FF41269}"/>
              </a:ext>
            </a:extLst>
          </p:cNvPr>
          <p:cNvSpPr txBox="1"/>
          <p:nvPr/>
        </p:nvSpPr>
        <p:spPr>
          <a:xfrm>
            <a:off x="7135437" y="5279923"/>
            <a:ext cx="200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*</a:t>
            </a:r>
            <a:r>
              <a:rPr lang="en-US" sz="1400" dirty="0"/>
              <a:t> Conservative estimates</a:t>
            </a:r>
          </a:p>
        </p:txBody>
      </p:sp>
    </p:spTree>
    <p:extLst>
      <p:ext uri="{BB962C8B-B14F-4D97-AF65-F5344CB8AC3E}">
        <p14:creationId xmlns:p14="http://schemas.microsoft.com/office/powerpoint/2010/main" val="15054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Summary of the CSS  (1/2)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Helvetica Neue"/>
              </a:rPr>
              <a:t>Linked Data Workshop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~12 active participants + as many observers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New: Federated queries (ClinicalTrials.gov, </a:t>
            </a:r>
            <a:r>
              <a:rPr lang="en-US" sz="2400" dirty="0" err="1">
                <a:latin typeface="Helvetica Neue"/>
              </a:rPr>
              <a:t>DBPedia</a:t>
            </a:r>
            <a:r>
              <a:rPr lang="en-US" sz="2400" dirty="0">
                <a:latin typeface="Helvetica Neue"/>
              </a:rPr>
              <a:t>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Strong interest from FDA!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Thanks to Nolan, Stardog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Next Workshop planned or EU Connect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CSS 2020: No workshop?</a:t>
            </a:r>
          </a:p>
          <a:p>
            <a:pPr>
              <a:spcBef>
                <a:spcPts val="600"/>
              </a:spcBef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744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Summary of the CSS  (2/2)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err="1">
                <a:latin typeface="Helvetica Neue"/>
              </a:rPr>
              <a:t>GoTWLD</a:t>
            </a:r>
            <a:r>
              <a:rPr lang="en-US" sz="2400" b="1" dirty="0">
                <a:latin typeface="Helvetica Neue"/>
              </a:rPr>
              <a:t> Breakout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latin typeface="Helvetica Neue"/>
              </a:rPr>
              <a:t>Negative</a:t>
            </a:r>
            <a:r>
              <a:rPr lang="en-US" sz="2400" dirty="0">
                <a:latin typeface="Helvetica Neue"/>
              </a:rPr>
              <a:t>: too much lecturing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latin typeface="Helvetica Neue"/>
              </a:rPr>
              <a:t>Positive</a:t>
            </a:r>
            <a:r>
              <a:rPr lang="en-US" sz="2400" dirty="0">
                <a:latin typeface="Helvetica Neue"/>
              </a:rPr>
              <a:t>: Project Re-design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Helvetica Neue"/>
              </a:rPr>
              <a:t>Team needs to leverage task management in Teamwork with goals, assignments, timelines.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Need for </a:t>
            </a:r>
            <a:r>
              <a:rPr lang="en-US" sz="2400" u="sng" dirty="0">
                <a:latin typeface="Helvetica Neue"/>
              </a:rPr>
              <a:t>education materials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What do we do with the Education Repository?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Next year: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Pre-defined projects to work on during the CSS with defined CSS goals/deliverables.</a:t>
            </a:r>
          </a:p>
          <a:p>
            <a:pPr>
              <a:spcBef>
                <a:spcPts val="600"/>
              </a:spcBef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2619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New Project Endpoint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MedDRA and CDISCPilot01 (ontology instance data) uploaded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How to access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Interfaces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Publication of the URL? (concerns)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651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7052" y="2921181"/>
            <a:ext cx="6118479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Revised </a:t>
            </a:r>
            <a:r>
              <a:rPr lang="en-US" sz="3600" b="1" dirty="0" err="1">
                <a:solidFill>
                  <a:srgbClr val="663F64"/>
                </a:solidFill>
                <a:latin typeface="Helvetica Neue"/>
                <a:cs typeface="Helvetica Neue"/>
              </a:rPr>
              <a:t>GoTWLD</a:t>
            </a:r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75342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Revised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Need small, achievable goals with deliverables that show value in the short-term.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Not (just) more SDTM domain conversion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Revised Project Proposal submitted to CSS Steering Committee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 Neue"/>
              </a:rPr>
              <a:t>Three main subprojects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Modular approach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Dedicated GitHub repositories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159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Sub-project 1: MedDRA as RDF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Much work already accomplished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Files moved/moving to new repository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hlinkClick r:id="rId3"/>
              </a:rPr>
              <a:t>https://github.com/phuse-org/MedDRAasRDF</a:t>
            </a:r>
            <a:endParaRPr lang="en-US" sz="24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A few files still need to move (</a:t>
            </a:r>
            <a:r>
              <a:rPr lang="en-US" sz="2400" dirty="0" err="1">
                <a:latin typeface="Helvetica Neue"/>
              </a:rPr>
              <a:t>meddra.TTL</a:t>
            </a:r>
            <a:r>
              <a:rPr lang="en-US" sz="2400" dirty="0">
                <a:latin typeface="Helvetica Neue"/>
              </a:rPr>
              <a:t>?)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Documentation updates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SAS and R method details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Example queries that use new EP [To be created]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  <a:p>
            <a:pPr>
              <a:spcBef>
                <a:spcPts val="600"/>
              </a:spcBef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560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Sub-project 2: Identifiers for Pharma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681605" y="1273350"/>
            <a:ext cx="778079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Sub-team already working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Poster for EU Connect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Team needs to re-convene after hiatus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Move from </a:t>
            </a:r>
            <a:r>
              <a:rPr lang="en-US" sz="2400" dirty="0" err="1">
                <a:latin typeface="Helvetica Neue"/>
              </a:rPr>
              <a:t>LinkedData</a:t>
            </a:r>
            <a:r>
              <a:rPr lang="en-US" sz="2400" dirty="0">
                <a:latin typeface="Helvetica Neue"/>
              </a:rPr>
              <a:t> Education Repo to dedicated Repo? [TW]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https://github.com/phuse-org/LinkedDataEducation/blob/master/doc/URIsForPharma.md</a:t>
            </a:r>
            <a:endParaRPr lang="en-US" dirty="0"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Next Steps?</a:t>
            </a:r>
          </a:p>
          <a:p>
            <a:pPr>
              <a:spcBef>
                <a:spcPts val="600"/>
              </a:spcBef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6950482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1434</TotalTime>
  <Words>467</Words>
  <Application>Microsoft Office PowerPoint</Application>
  <PresentationFormat>On-screen Show (4:3)</PresentationFormat>
  <Paragraphs>82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 Neue</vt:lpstr>
      <vt:lpstr>Wingdings</vt:lpstr>
      <vt:lpstr>PhUSE_Slide_Deck(10yr)PURPLE</vt:lpstr>
      <vt:lpstr>PowerPoint Presentation</vt:lpstr>
      <vt:lpstr>Agenda</vt:lpstr>
      <vt:lpstr>Summary of the CSS  (1/2)</vt:lpstr>
      <vt:lpstr>Summary of the CSS  (2/2)</vt:lpstr>
      <vt:lpstr>New Project Endpoint</vt:lpstr>
      <vt:lpstr>Revised GoTWLD Project</vt:lpstr>
      <vt:lpstr>Revised Project</vt:lpstr>
      <vt:lpstr>Sub-project 1: MedDRA as RDF</vt:lpstr>
      <vt:lpstr>Sub-project 2: Identifiers for Pharma</vt:lpstr>
      <vt:lpstr>Sub-project 3: SEND Conformance</vt:lpstr>
      <vt:lpstr>Additional Data Mapping/Conversion? </vt:lpstr>
      <vt:lpstr>Project Management</vt:lpstr>
      <vt:lpstr>Additional Projects</vt:lpstr>
      <vt:lpstr>Additional Topics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Williams Tim</cp:lastModifiedBy>
  <cp:revision>116</cp:revision>
  <dcterms:created xsi:type="dcterms:W3CDTF">2014-04-04T10:24:48Z</dcterms:created>
  <dcterms:modified xsi:type="dcterms:W3CDTF">2019-06-24T12:42:33Z</dcterms:modified>
</cp:coreProperties>
</file>