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0" r:id="rId4"/>
    <p:sldId id="277" r:id="rId5"/>
    <p:sldId id="284" r:id="rId6"/>
    <p:sldId id="285" r:id="rId7"/>
    <p:sldId id="286" r:id="rId8"/>
    <p:sldId id="283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64"/>
    <a:srgbClr val="5EA4A2"/>
    <a:srgbClr val="E1AD48"/>
    <a:srgbClr val="8FC0BE"/>
    <a:srgbClr val="ECCA8A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87" autoAdjust="0"/>
    <p:restoredTop sz="84336" autoAdjust="0"/>
  </p:normalViewPr>
  <p:slideViewPr>
    <p:cSldViewPr snapToGrid="0" snapToObjects="1">
      <p:cViewPr varScale="1">
        <p:scale>
          <a:sx n="54" d="100"/>
          <a:sy n="54" d="100"/>
        </p:scale>
        <p:origin x="868" y="60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9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7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0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7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use-org.github.io/SENDConfor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did-co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did-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MedDRAasR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UIDPharm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General Team Meeting</a:t>
            </a:r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B3457-6F7A-48A6-A52C-7F8747D36E28}"/>
              </a:ext>
            </a:extLst>
          </p:cNvPr>
          <p:cNvSpPr txBox="1"/>
          <p:nvPr/>
        </p:nvSpPr>
        <p:spPr>
          <a:xfrm>
            <a:off x="3568116" y="3082565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3F64"/>
                </a:solidFill>
              </a:rPr>
              <a:t>2019-11-18</a:t>
            </a:r>
            <a:endParaRPr lang="en-US" sz="3200" dirty="0">
              <a:solidFill>
                <a:srgbClr val="663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Sub-project 3: SEND Conformance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Automating manual conformance checks using TS and DM domains.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Develop from SDTM TS, DM work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Cooperation with FDA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Available on GitHub: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hlinkClick r:id="rId3"/>
              </a:rPr>
              <a:t>https://phuse-org.github.io/SENDConform/</a:t>
            </a: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349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Collaboration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071469"/>
            <a:ext cx="778079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Stanford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/>
              </a:rPr>
              <a:t>Leverage existing CEDAR work?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/>
              </a:rPr>
              <a:t>NLM data cataloging, GO-FAIR?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/>
              </a:rPr>
              <a:t>How support F.A.I.R. for Pharma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Support Protege development?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FDA/PHUSE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Build out the FDA use case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Metadata for submissions?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Templates based on metadata requirements?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How support FDA analysis?</a:t>
            </a:r>
          </a:p>
        </p:txBody>
      </p:sp>
    </p:spTree>
    <p:extLst>
      <p:ext uri="{BB962C8B-B14F-4D97-AF65-F5344CB8AC3E}">
        <p14:creationId xmlns:p14="http://schemas.microsoft.com/office/powerpoint/2010/main" val="264118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Collaboration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377672"/>
            <a:ext cx="778079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b="1" dirty="0">
                <a:latin typeface="Helvetica Neue"/>
              </a:rPr>
              <a:t>Is this a new project?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</a:rPr>
              <a:t>Yes.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</a:rPr>
              <a:t>How Support?</a:t>
            </a:r>
            <a:r>
              <a:rPr lang="en-US" sz="3200" b="1" dirty="0">
                <a:latin typeface="Helvetica Neue"/>
              </a:rPr>
              <a:t>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Project Proposal to PHUSE CSS Steering Committee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Project Leads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Project Team members (PhUSE, FDA, Stanford)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/>
              </a:rPr>
              <a:t>Slide from AO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053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853816" y="1192155"/>
            <a:ext cx="77807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Updates from PhUSE EUConnect19</a:t>
            </a:r>
            <a:endParaRPr lang="en-US" sz="32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Sub-project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MedDRA as RDF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Linked Data URIs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SEND Conformance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General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594F9-3A34-416A-8DEC-A92C2FF41269}"/>
              </a:ext>
            </a:extLst>
          </p:cNvPr>
          <p:cNvSpPr txBox="1"/>
          <p:nvPr/>
        </p:nvSpPr>
        <p:spPr>
          <a:xfrm>
            <a:off x="7135437" y="5279923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*</a:t>
            </a:r>
            <a:r>
              <a:rPr lang="en-US" sz="1400" dirty="0"/>
              <a:t> Conservative estimates</a:t>
            </a:r>
          </a:p>
        </p:txBody>
      </p:sp>
    </p:spTree>
    <p:extLst>
      <p:ext uri="{BB962C8B-B14F-4D97-AF65-F5344CB8AC3E}">
        <p14:creationId xmlns:p14="http://schemas.microsoft.com/office/powerpoint/2010/main" val="15054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0005" y="2078033"/>
            <a:ext cx="8704613" cy="1015637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Updates from EUConnect19</a:t>
            </a:r>
          </a:p>
        </p:txBody>
      </p:sp>
    </p:spTree>
    <p:extLst>
      <p:ext uri="{BB962C8B-B14F-4D97-AF65-F5344CB8AC3E}">
        <p14:creationId xmlns:p14="http://schemas.microsoft.com/office/powerpoint/2010/main" val="175342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EUConnect19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Poster: Linked Data URIs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Poster session well-attended.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Good general discussion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Helvetica Neue"/>
              </a:rPr>
              <a:t>Wikidata</a:t>
            </a: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Helvetica Neue"/>
              </a:rPr>
              <a:t>NEW:</a:t>
            </a:r>
            <a:r>
              <a:rPr lang="en-US" sz="2400" dirty="0">
                <a:latin typeface="Helvetica Neue"/>
              </a:rPr>
              <a:t>  W3C draft: </a:t>
            </a:r>
            <a:r>
              <a:rPr lang="en-US" dirty="0"/>
              <a:t> </a:t>
            </a:r>
            <a:r>
              <a:rPr lang="en-US" sz="2400" dirty="0">
                <a:latin typeface="Helvetica Neue"/>
              </a:rPr>
              <a:t>Decentralized Identifiers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 </a:t>
            </a:r>
            <a:r>
              <a:rPr lang="en-US" sz="2400" u="sng" dirty="0">
                <a:hlinkClick r:id="rId3"/>
              </a:rPr>
              <a:t>https://w3c.github.io/did-core/</a:t>
            </a:r>
            <a:endParaRPr lang="en-US" sz="2400" dirty="0">
              <a:latin typeface="Helvetica Neue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Potential for Distributed Ledger Technology to overcome the need for centralized curation of Study URIs.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56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5676A-A7B1-4827-AB96-867AB28C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3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EUConnect19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Poster: Linked Data URIs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Helvetica Neue"/>
              </a:rPr>
              <a:t>NEW:</a:t>
            </a:r>
            <a:r>
              <a:rPr lang="en-US" sz="2400" dirty="0">
                <a:latin typeface="Helvetica Neue"/>
              </a:rPr>
              <a:t>  W3C draft: </a:t>
            </a:r>
            <a:r>
              <a:rPr lang="en-US" dirty="0"/>
              <a:t> </a:t>
            </a:r>
            <a:r>
              <a:rPr lang="en-US" sz="2400" dirty="0">
                <a:latin typeface="Helvetica Neue"/>
              </a:rPr>
              <a:t>Decentralized Identifiers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 </a:t>
            </a:r>
            <a:r>
              <a:rPr lang="en-US" sz="2400" u="sng" dirty="0">
                <a:hlinkClick r:id="rId3"/>
              </a:rPr>
              <a:t>https://w3c.github.io/did-core/</a:t>
            </a:r>
            <a:endParaRPr lang="en-US" sz="2400" dirty="0">
              <a:latin typeface="Helvetica Neue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Potential for Distributed Ledger Technology to overcome the need for centralized curation of Study URIs.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52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569DE-00E2-43D1-BE3B-2B913872952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"Deconstructing SDTM – Starting Again." – </a:t>
            </a:r>
            <a:r>
              <a:rPr lang="en-US" dirty="0" err="1"/>
              <a:t>Ulander</a:t>
            </a:r>
            <a:r>
              <a:rPr lang="en-US" dirty="0"/>
              <a:t>  </a:t>
            </a:r>
            <a:r>
              <a:rPr lang="en-US" b="1" i="1" dirty="0"/>
              <a:t>Best in Stream</a:t>
            </a:r>
            <a:r>
              <a:rPr lang="en-US" dirty="0"/>
              <a:t> for ET&amp;T</a:t>
            </a:r>
          </a:p>
          <a:p>
            <a:r>
              <a:rPr lang="en-US" dirty="0"/>
              <a:t>“Linked Data: Introduction and Deep Dive” – </a:t>
            </a:r>
            <a:r>
              <a:rPr lang="en-US" dirty="0" err="1"/>
              <a:t>Depuis</a:t>
            </a:r>
            <a:endParaRPr lang="en-US" dirty="0"/>
          </a:p>
          <a:p>
            <a:r>
              <a:rPr lang="en-US" dirty="0"/>
              <a:t>“Building a F.A.I.R. Foundation for </a:t>
            </a:r>
            <a:r>
              <a:rPr lang="en-US" dirty="0" err="1"/>
              <a:t>Pharmas</a:t>
            </a:r>
            <a:r>
              <a:rPr lang="en-US" dirty="0"/>
              <a:t>” - Williams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E2CD4-3991-42E5-ABBD-7348B16B7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3" y="420688"/>
            <a:ext cx="8369300" cy="1016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EUConnect19  - Papers</a:t>
            </a:r>
          </a:p>
        </p:txBody>
      </p:sp>
    </p:spTree>
    <p:extLst>
      <p:ext uri="{BB962C8B-B14F-4D97-AF65-F5344CB8AC3E}">
        <p14:creationId xmlns:p14="http://schemas.microsoft.com/office/powerpoint/2010/main" val="16296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Sub-project 1: MedDRA as RDF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MedDRA terminology as RDF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Much work already accomplished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Work available on GitHub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https://github.com/phuse-org/MedDRAasRDF</a:t>
            </a:r>
            <a:endParaRPr lang="en-US" sz="2400" dirty="0"/>
          </a:p>
          <a:p>
            <a:pPr lvl="1">
              <a:spcBef>
                <a:spcPts val="600"/>
              </a:spcBef>
            </a:pPr>
            <a:endParaRPr lang="en-US" sz="2400" dirty="0">
              <a:latin typeface="Helvetica Neue"/>
            </a:endParaRP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TO DO: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Documentation updates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SAS and R method details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Example queries that use new EP [To be created]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785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Sub-project 2: Identifiers for Pharma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Creation and Use of Linked Data IRIs for Pharma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Poster for EU Connect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Team needs to re-convene after hiatus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Work is on GitHub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hlinkClick r:id="rId3"/>
              </a:rPr>
              <a:t>https://github.com/phuse-org/UIDPharma</a:t>
            </a: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Next Steps?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6950482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1731</TotalTime>
  <Words>379</Words>
  <Application>Microsoft Office PowerPoint</Application>
  <PresentationFormat>On-screen Show (4:3)</PresentationFormat>
  <Paragraphs>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Wingdings</vt:lpstr>
      <vt:lpstr>PhUSE_Slide_Deck(10yr)PURPLE</vt:lpstr>
      <vt:lpstr>PowerPoint Presentation</vt:lpstr>
      <vt:lpstr>Agenda</vt:lpstr>
      <vt:lpstr>Updates from EUConnect19</vt:lpstr>
      <vt:lpstr>EUConnect19</vt:lpstr>
      <vt:lpstr>PowerPoint Presentation</vt:lpstr>
      <vt:lpstr>EUConnect19</vt:lpstr>
      <vt:lpstr>EUConnect19  - Papers</vt:lpstr>
      <vt:lpstr>Sub-project 1: MedDRA as RDF</vt:lpstr>
      <vt:lpstr>Sub-project 2: Identifiers for Pharma</vt:lpstr>
      <vt:lpstr>Sub-project 3: SEND Conformance</vt:lpstr>
      <vt:lpstr>Collaboration Project</vt:lpstr>
      <vt:lpstr>Collaboration Project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122</cp:revision>
  <dcterms:created xsi:type="dcterms:W3CDTF">2014-04-04T10:24:48Z</dcterms:created>
  <dcterms:modified xsi:type="dcterms:W3CDTF">2019-11-16T14:18:03Z</dcterms:modified>
</cp:coreProperties>
</file>