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64"/>
    <a:srgbClr val="5EA4A2"/>
    <a:srgbClr val="E1AD48"/>
    <a:srgbClr val="8FC0BE"/>
    <a:srgbClr val="ECCA8A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87" autoAdjust="0"/>
    <p:restoredTop sz="84336" autoAdjust="0"/>
  </p:normalViewPr>
  <p:slideViewPr>
    <p:cSldViewPr snapToGrid="0" snapToObjects="1">
      <p:cViewPr varScale="1">
        <p:scale>
          <a:sx n="93" d="100"/>
          <a:sy n="93" d="100"/>
        </p:scale>
        <p:origin x="1644" y="78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7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LinkedDataEducation/blob/master/doc/URIsForPharma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use-org.github.io/SENDConform/" TargetMode="External"/><Relationship Id="rId4" Type="http://schemas.openxmlformats.org/officeDocument/2006/relationships/hyperlink" Target="https://github.com/phuse-org/MedDRAasR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Going Translational With Linked Data </a:t>
            </a:r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B3457-6F7A-48A6-A52C-7F8747D36E28}"/>
              </a:ext>
            </a:extLst>
          </p:cNvPr>
          <p:cNvSpPr txBox="1"/>
          <p:nvPr/>
        </p:nvSpPr>
        <p:spPr>
          <a:xfrm>
            <a:off x="2551426" y="3082565"/>
            <a:ext cx="4135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3F64"/>
                </a:solidFill>
              </a:rPr>
              <a:t>General Team Meeting </a:t>
            </a:r>
          </a:p>
          <a:p>
            <a:pPr algn="ctr"/>
            <a:r>
              <a:rPr lang="en-US" sz="3200" b="1" dirty="0">
                <a:solidFill>
                  <a:srgbClr val="663F64"/>
                </a:solidFill>
              </a:rPr>
              <a:t>2019-12-17</a:t>
            </a:r>
            <a:endParaRPr lang="en-US" sz="3200" dirty="0">
              <a:solidFill>
                <a:srgbClr val="663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853816" y="1192155"/>
            <a:ext cx="778079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Year-end status update, plans for 2020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Technical Rejection Criteria for Submissions [AO]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Python for Linked Data [ND]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Additional topics? [ALL]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594F9-3A34-416A-8DEC-A92C2FF41269}"/>
              </a:ext>
            </a:extLst>
          </p:cNvPr>
          <p:cNvSpPr txBox="1"/>
          <p:nvPr/>
        </p:nvSpPr>
        <p:spPr>
          <a:xfrm>
            <a:off x="7135437" y="5279923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*</a:t>
            </a:r>
            <a:r>
              <a:rPr lang="en-US" sz="1400" dirty="0"/>
              <a:t> Conservative estimates</a:t>
            </a:r>
          </a:p>
        </p:txBody>
      </p:sp>
    </p:spTree>
    <p:extLst>
      <p:ext uri="{BB962C8B-B14F-4D97-AF65-F5344CB8AC3E}">
        <p14:creationId xmlns:p14="http://schemas.microsoft.com/office/powerpoint/2010/main" val="15054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GOTWLD Year in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>
                <a:latin typeface="Helvetica Neue"/>
              </a:rPr>
              <a:t>CTDasRDF</a:t>
            </a:r>
            <a:r>
              <a:rPr lang="en-US" sz="2400" b="1" dirty="0">
                <a:latin typeface="Helvetica Neue"/>
              </a:rPr>
              <a:t> reborn as </a:t>
            </a:r>
            <a:r>
              <a:rPr lang="en-US" sz="2400" b="1" dirty="0" err="1">
                <a:latin typeface="Helvetica Neue"/>
              </a:rPr>
              <a:t>GoTWLD</a:t>
            </a:r>
            <a:endParaRPr lang="en-US" sz="2400" b="1" dirty="0">
              <a:latin typeface="Helvetica Neue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New Sub-projects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Unique Identifiers for Pharma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https://github.com/phuse-org/LinkedDataEducation/blob/master/doc/URIsForPharma.md</a:t>
            </a:r>
            <a:endParaRPr lang="en-US" sz="2400" dirty="0">
              <a:latin typeface="Helvetica Neue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MedDRA as RDF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https://github.com/phuse-org/MedDRAasRDF</a:t>
            </a:r>
            <a:endParaRPr lang="en-US" sz="24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Helvetica Neue"/>
              </a:rPr>
              <a:t>SENDConform</a:t>
            </a:r>
            <a:endParaRPr lang="en-US" sz="2400" dirty="0">
              <a:latin typeface="Helvetica Neue"/>
            </a:endParaRP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hlinkClick r:id="rId5"/>
              </a:rPr>
              <a:t>https://phuse-org.github.io/SENDConform/</a:t>
            </a: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44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Conferences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61251-6AF7-480C-90B4-EE64728F6427}"/>
              </a:ext>
            </a:extLst>
          </p:cNvPr>
          <p:cNvSpPr txBox="1"/>
          <p:nvPr/>
        </p:nvSpPr>
        <p:spPr>
          <a:xfrm>
            <a:off x="765584" y="1107934"/>
            <a:ext cx="778079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CSS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Knowledge Graph Workshop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Project Breakout</a:t>
            </a:r>
          </a:p>
          <a:p>
            <a:pPr lvl="1">
              <a:spcBef>
                <a:spcPts val="600"/>
              </a:spcBef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Too much lecture, not enough breakout, no hacking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C25A9-9C98-43E8-AA91-588AA031D41E}"/>
              </a:ext>
            </a:extLst>
          </p:cNvPr>
          <p:cNvSpPr txBox="1"/>
          <p:nvPr/>
        </p:nvSpPr>
        <p:spPr>
          <a:xfrm>
            <a:off x="765584" y="3511475"/>
            <a:ext cx="778079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>
                <a:latin typeface="Helvetica Neue"/>
              </a:rPr>
              <a:t>EUConnect</a:t>
            </a:r>
            <a:endParaRPr lang="en-US" sz="2400" b="1" dirty="0">
              <a:latin typeface="Helvetica Neue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Poster, Paper, Workshop</a:t>
            </a:r>
          </a:p>
        </p:txBody>
      </p:sp>
    </p:spTree>
    <p:extLst>
      <p:ext uri="{BB962C8B-B14F-4D97-AF65-F5344CB8AC3E}">
        <p14:creationId xmlns:p14="http://schemas.microsoft.com/office/powerpoint/2010/main" val="142667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Planning for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61251-6AF7-480C-90B4-EE64728F6427}"/>
              </a:ext>
            </a:extLst>
          </p:cNvPr>
          <p:cNvSpPr txBox="1"/>
          <p:nvPr/>
        </p:nvSpPr>
        <p:spPr>
          <a:xfrm>
            <a:off x="356509" y="1107934"/>
            <a:ext cx="85348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Need to show </a:t>
            </a:r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practical value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within a defined scope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 Neue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Move ontology to Web Protege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Leverage our SPARQL endpoint!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Focus on: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Helvetica Neue"/>
              </a:rPr>
              <a:t>SEND Conformance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Work closer with SEND group? (cross-pollination)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Helvetica Neue"/>
              </a:rPr>
              <a:t>Technical Rejection Criteria for Submissions</a:t>
            </a:r>
          </a:p>
        </p:txBody>
      </p:sp>
    </p:spTree>
    <p:extLst>
      <p:ext uri="{BB962C8B-B14F-4D97-AF65-F5344CB8AC3E}">
        <p14:creationId xmlns:p14="http://schemas.microsoft.com/office/powerpoint/2010/main" val="27312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Planning for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61251-6AF7-480C-90B4-EE64728F6427}"/>
              </a:ext>
            </a:extLst>
          </p:cNvPr>
          <p:cNvSpPr txBox="1"/>
          <p:nvPr/>
        </p:nvSpPr>
        <p:spPr>
          <a:xfrm>
            <a:off x="356509" y="1107934"/>
            <a:ext cx="8534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latin typeface="Helvetica Neue"/>
              </a:rPr>
              <a:t>SEND Conformance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Build out the checks for DM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Supporting Documentation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Use of SHACL Shapes for Data Collection? [Interface prototype?]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2. Technical Rejection Criteria for Submissions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400" dirty="0">
                <a:latin typeface="Helvetica Neue"/>
              </a:rPr>
              <a:t>AO to provide details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400" dirty="0">
                <a:latin typeface="Helvetica Neue"/>
              </a:rPr>
              <a:t>Documentation similar to </a:t>
            </a:r>
            <a:r>
              <a:rPr lang="en-US" sz="2400" dirty="0" err="1">
                <a:latin typeface="Helvetica Neue"/>
              </a:rPr>
              <a:t>SENDConform</a:t>
            </a:r>
            <a:r>
              <a:rPr lang="en-US" sz="2400" dirty="0">
                <a:latin typeface="Helvetica Neue"/>
              </a:rPr>
              <a:t> site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  <a:latin typeface="Helvetica Neue"/>
              </a:rPr>
              <a:t>Collaboration FDA, Stanford, PhUSE? </a:t>
            </a:r>
          </a:p>
        </p:txBody>
      </p:sp>
    </p:spTree>
    <p:extLst>
      <p:ext uri="{BB962C8B-B14F-4D97-AF65-F5344CB8AC3E}">
        <p14:creationId xmlns:p14="http://schemas.microsoft.com/office/powerpoint/2010/main" val="994606679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1492</TotalTime>
  <Words>213</Words>
  <Application>Microsoft Office PowerPoint</Application>
  <PresentationFormat>On-screen Show (4:3)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 Neue</vt:lpstr>
      <vt:lpstr>Wingdings</vt:lpstr>
      <vt:lpstr>PhUSE_Slide_Deck(10yr)PURPLE</vt:lpstr>
      <vt:lpstr>PowerPoint Presentation</vt:lpstr>
      <vt:lpstr>Agenda</vt:lpstr>
      <vt:lpstr>GOTWLD Year in Review</vt:lpstr>
      <vt:lpstr>Conferences</vt:lpstr>
      <vt:lpstr>Planning for 2020</vt:lpstr>
      <vt:lpstr>Planning for 2020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121</cp:revision>
  <dcterms:created xsi:type="dcterms:W3CDTF">2014-04-04T10:24:48Z</dcterms:created>
  <dcterms:modified xsi:type="dcterms:W3CDTF">2019-12-17T13:19:18Z</dcterms:modified>
</cp:coreProperties>
</file>