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663F64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50000" autoAdjust="0"/>
  </p:normalViewPr>
  <p:slideViewPr>
    <p:cSldViewPr snapToGrid="0" snapToObjects="1">
      <p:cViewPr varScale="1">
        <p:scale>
          <a:sx n="103" d="100"/>
          <a:sy n="103" d="100"/>
        </p:scale>
        <p:origin x="546" y="11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D7E-8298-C44E-81C9-392F1ED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A1F2D-B086-3B45-BD9E-FF87704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7152C-83A6-904F-A221-BD78DBA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use-org.github.io/SENDConform/send_shacl_shap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3909" y="2792133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Helvetica Neue"/>
                <a:cs typeface="Helvetica Neue"/>
              </a:rPr>
              <a:t>Team Meeting  2020-02-25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23720"/>
            <a:ext cx="8470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BBBCBC"/>
                </a:solidFill>
                <a:latin typeface="Helvetica Neue"/>
                <a:cs typeface="Helvetica Neue"/>
              </a:rPr>
              <a:t>Study Data Validation &amp; Submission Compliance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BBBCBC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Project Status  </a:t>
            </a:r>
            <a:r>
              <a:rPr lang="en-US" sz="2400" dirty="0">
                <a:latin typeface="Helvetica Neue"/>
              </a:rPr>
              <a:t>(TW)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Improving Meetings </a:t>
            </a:r>
            <a:r>
              <a:rPr lang="en-US" sz="2400" dirty="0">
                <a:latin typeface="Helvetica Neue"/>
              </a:rPr>
              <a:t>(TW, 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SHACL for USUBJID : A walk-though</a:t>
            </a:r>
            <a:r>
              <a:rPr lang="en-US" sz="2400" dirty="0">
                <a:latin typeface="Helvetica Neue"/>
                <a:cs typeface="Helvetica Neue"/>
              </a:rPr>
              <a:t> (TW)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Ontology Topics</a:t>
            </a:r>
            <a:r>
              <a:rPr lang="en-US" sz="2400" dirty="0">
                <a:latin typeface="Helvetica Neue"/>
                <a:cs typeface="Helvetica Neue"/>
              </a:rPr>
              <a:t> (AO)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1.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New title: “Study Data Validation &amp; Submission Compliance”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Project Proposal:  /</a:t>
            </a:r>
            <a:r>
              <a:rPr lang="en-US" sz="2000" dirty="0" err="1">
                <a:latin typeface="Helvetica Neue"/>
                <a:cs typeface="Helvetica Neue"/>
              </a:rPr>
              <a:t>SENDConform</a:t>
            </a:r>
            <a:r>
              <a:rPr lang="en-US" sz="2000" dirty="0">
                <a:latin typeface="Helvetica Neue"/>
                <a:cs typeface="Helvetica Neue"/>
              </a:rPr>
              <a:t>/doc/</a:t>
            </a:r>
            <a:r>
              <a:rPr lang="en-US" sz="2000" dirty="0" err="1">
                <a:latin typeface="Helvetica Neue"/>
                <a:cs typeface="Helvetica Neue"/>
              </a:rPr>
              <a:t>Misc</a:t>
            </a:r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Key components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Collaboration: FDA, Academia</a:t>
            </a:r>
          </a:p>
          <a:p>
            <a:pPr marL="0" indent="0">
              <a:buNone/>
            </a:pPr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Deliverables: Feb 2021</a:t>
            </a:r>
          </a:p>
          <a:p>
            <a:pPr indent="-230188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Data conversion scripts, SHACL </a:t>
            </a:r>
          </a:p>
          <a:p>
            <a:pPr indent="-230188"/>
            <a:r>
              <a:rPr lang="en-US" sz="2000" dirty="0">
                <a:latin typeface="Helvetica Neue"/>
              </a:rPr>
              <a:t>Ontologies</a:t>
            </a:r>
          </a:p>
          <a:p>
            <a:pPr indent="-230188"/>
            <a:r>
              <a:rPr lang="en-US" sz="2000" dirty="0">
                <a:latin typeface="Helvetica Neue"/>
              </a:rPr>
              <a:t>Technical Rejection Criteria Proof of Concept</a:t>
            </a:r>
          </a:p>
          <a:p>
            <a:pPr indent="-230188"/>
            <a:r>
              <a:rPr lang="en-US" sz="2000" dirty="0">
                <a:latin typeface="Helvetica Neue"/>
              </a:rPr>
              <a:t>Submission Metadata Collection Proof of Concept</a:t>
            </a:r>
          </a:p>
          <a:p>
            <a:pPr indent="-230188"/>
            <a:r>
              <a:rPr lang="en-US" sz="2000" dirty="0">
                <a:latin typeface="Helvetica Neue"/>
              </a:rPr>
              <a:t>Documentation and </a:t>
            </a:r>
            <a:r>
              <a:rPr lang="en-US" sz="2000" dirty="0">
                <a:latin typeface="Helvetica Neue"/>
                <a:cs typeface="Helvetica Neue"/>
              </a:rPr>
              <a:t>Resources (website)</a:t>
            </a:r>
          </a:p>
          <a:p>
            <a:pPr marL="0" indent="0">
              <a:buNone/>
            </a:pPr>
            <a:br>
              <a:rPr lang="en-US" sz="2000" dirty="0">
                <a:latin typeface="Helvetica Neue"/>
                <a:cs typeface="Helvetica Neue"/>
              </a:rPr>
            </a:b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867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2. Improving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How can we make these meetings more productive?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What do you need to start contributing to the project?</a:t>
            </a:r>
          </a:p>
          <a:p>
            <a:pPr marL="0" indent="0">
              <a:buNone/>
            </a:pPr>
            <a:br>
              <a:rPr lang="en-US" sz="2000" dirty="0">
                <a:latin typeface="Helvetica Neue"/>
                <a:cs typeface="Helvetica Neue"/>
              </a:rPr>
            </a:b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83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3. SHACL for USUBJID – a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Recent revisions to the documentation and data conversion process.</a:t>
            </a:r>
          </a:p>
          <a:p>
            <a:pPr indent="-230188"/>
            <a:endParaRPr lang="en-US" sz="2000" dirty="0">
              <a:latin typeface="Helvetica Neue"/>
              <a:cs typeface="Helvetica Neue"/>
            </a:endParaRP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Documentation at:</a:t>
            </a:r>
          </a:p>
          <a:p>
            <a:pPr marL="112712" indent="0">
              <a:buNone/>
            </a:pPr>
            <a:r>
              <a:rPr lang="en-US" sz="2000" dirty="0">
                <a:hlinkClick r:id="rId3"/>
              </a:rPr>
              <a:t>https://phuse-org.github.io/SENDConform/send_shacl_shapes.html</a:t>
            </a:r>
            <a:endParaRPr lang="en-US" sz="2000" dirty="0">
              <a:latin typeface="Helvetica Neue"/>
              <a:cs typeface="Helvetica Neue"/>
            </a:endParaRPr>
          </a:p>
          <a:p>
            <a:pPr indent="-230188"/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br>
              <a:rPr lang="en-US" sz="2000" dirty="0">
                <a:latin typeface="Helvetica Neue"/>
                <a:cs typeface="Helvetica Neue"/>
              </a:rPr>
            </a:b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58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4. Ontology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5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5. Other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Project Overview : US2TS Conference, 2-minute Lightning Talk</a:t>
            </a:r>
          </a:p>
          <a:p>
            <a:pPr lvl="1" indent="-230188"/>
            <a:r>
              <a:rPr lang="en-US" sz="1600" dirty="0">
                <a:latin typeface="Helvetica Neue"/>
                <a:cs typeface="Helvetica Neue"/>
              </a:rPr>
              <a:t>9-11 March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Semantics 2020 (Austin)  : April 20-23.  Attendees?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673112220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113</TotalTime>
  <Words>189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</vt:lpstr>
      <vt:lpstr>PhUSE_Slide_Deck(10yr)PURPLE</vt:lpstr>
      <vt:lpstr>PowerPoint Presentation</vt:lpstr>
      <vt:lpstr>Agenda</vt:lpstr>
      <vt:lpstr>1. Project Status</vt:lpstr>
      <vt:lpstr>2. Improving Meetings</vt:lpstr>
      <vt:lpstr>3. SHACL for USUBJID – a walk-through</vt:lpstr>
      <vt:lpstr>4. Ontology Topics</vt:lpstr>
      <vt:lpstr>5. Other topics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Tim Williams</cp:lastModifiedBy>
  <cp:revision>54</cp:revision>
  <dcterms:created xsi:type="dcterms:W3CDTF">2014-04-04T10:24:48Z</dcterms:created>
  <dcterms:modified xsi:type="dcterms:W3CDTF">2020-02-24T15:50:44Z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-1387722623</vt:i4>
  </property>
  <property fmtid="{D5CDD505-2E9C-101B-9397-08002B2CF9AE}" pid="3" name="_NewReviewCycle">
    <vt:lpwstr/>
  </property>
  <property fmtid="{D5CDD505-2E9C-101B-9397-08002B2CF9AE}" pid="4" name="_EmailSubject">
    <vt:lpwstr>[EXTERNAL] File Reduction</vt:lpwstr>
  </property>
  <property fmtid="{D5CDD505-2E9C-101B-9397-08002B2CF9AE}" pid="5" name="_AuthorEmail">
    <vt:lpwstr>Nicola.Tambascia@sanofi.com</vt:lpwstr>
  </property>
  <property fmtid="{D5CDD505-2E9C-101B-9397-08002B2CF9AE}" pid="6" name="_AuthorEmailDisplayName">
    <vt:lpwstr>Tambascia, Nicola /DE</vt:lpwstr>
  </property>
</Properties>
</file>