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BCBC"/>
    <a:srgbClr val="663F64"/>
    <a:srgbClr val="00A3D1"/>
    <a:srgbClr val="0FA9D9"/>
    <a:srgbClr val="63B3D2"/>
    <a:srgbClr val="46D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50000" autoAdjust="0"/>
  </p:normalViewPr>
  <p:slideViewPr>
    <p:cSldViewPr snapToGrid="0" snapToObjects="1">
      <p:cViewPr varScale="1">
        <p:scale>
          <a:sx n="128" d="100"/>
          <a:sy n="128" d="100"/>
        </p:scale>
        <p:origin x="2360" y="176"/>
      </p:cViewPr>
      <p:guideLst>
        <p:guide orient="horz" pos="2160"/>
        <p:guide pos="28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102" d="100"/>
          <a:sy n="102" d="100"/>
        </p:scale>
        <p:origin x="-30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27D07-0534-3345-A1F3-0CA33196057F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D1DF8-760F-3D44-9C08-114F870CD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34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66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B9819-6CBE-3749-BAFC-E94C0F4DF41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AFD7E-8298-C44E-81C9-392F1ED7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22" y="417838"/>
            <a:ext cx="8369284" cy="1047624"/>
          </a:xfrm>
          <a:prstGeom prst="rect">
            <a:avLst/>
          </a:prstGeom>
        </p:spPr>
        <p:txBody>
          <a:bodyPr/>
          <a:lstStyle>
            <a:lvl1pPr algn="l">
              <a:defRPr sz="3600" b="1" i="0">
                <a:solidFill>
                  <a:srgbClr val="BBBCB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27F5C-1318-4645-935D-C07BC823914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FA1F2D-B086-3B45-BD9E-FF877042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22" y="417838"/>
            <a:ext cx="8369284" cy="1047624"/>
          </a:xfrm>
          <a:prstGeom prst="rect">
            <a:avLst/>
          </a:prstGeom>
        </p:spPr>
        <p:txBody>
          <a:bodyPr/>
          <a:lstStyle>
            <a:lvl1pPr algn="l">
              <a:defRPr sz="3600" b="1" i="0">
                <a:solidFill>
                  <a:srgbClr val="BBBCB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3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D48C-6852-4E47-ABBC-5BCA81F0CB0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FB7152C-83A6-904F-A221-BD78DBA1D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22" y="417838"/>
            <a:ext cx="8369284" cy="1047624"/>
          </a:xfrm>
          <a:prstGeom prst="rect">
            <a:avLst/>
          </a:prstGeom>
        </p:spPr>
        <p:txBody>
          <a:bodyPr/>
          <a:lstStyle>
            <a:lvl1pPr algn="l">
              <a:defRPr sz="3600" b="1" i="0">
                <a:solidFill>
                  <a:srgbClr val="BBBCB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4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46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91975" y="1923246"/>
            <a:ext cx="5390884" cy="15222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>
                <a:latin typeface="Helvetica Neue"/>
                <a:cs typeface="Helvetica Neue"/>
              </a:rPr>
              <a:t>Subtitle in here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909" y="1251712"/>
            <a:ext cx="84701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BBBCBC"/>
                </a:solidFill>
                <a:latin typeface="Helvetica Neue"/>
                <a:cs typeface="Helvetica Neue"/>
              </a:rPr>
              <a:t>Heading title here</a:t>
            </a:r>
          </a:p>
        </p:txBody>
      </p:sp>
    </p:spTree>
    <p:extLst>
      <p:ext uri="{BB962C8B-B14F-4D97-AF65-F5344CB8AC3E}">
        <p14:creationId xmlns:p14="http://schemas.microsoft.com/office/powerpoint/2010/main" val="260713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endParaRPr lang="en-US" sz="3600" b="1" dirty="0">
              <a:solidFill>
                <a:srgbClr val="BBBCBC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8103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4527406"/>
      </p:ext>
    </p:extLst>
  </p:cSld>
  <p:clrMapOvr>
    <a:masterClrMapping/>
  </p:clrMapOvr>
</p:sld>
</file>

<file path=ppt/theme/theme1.xml><?xml version="1.0" encoding="utf-8"?>
<a:theme xmlns:a="http://schemas.openxmlformats.org/drawingml/2006/main" name="PhUSE_Slide_Deck(10yr)PUR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PhUSE_Slide_Deck(10yr)PURPLE.potx</Template>
  <TotalTime>0</TotalTime>
  <Words>6</Words>
  <Application>Microsoft Macintosh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Helvetica Neue</vt:lpstr>
      <vt:lpstr>PhUSE_Slide_Deck(10yr)PURPLE</vt:lpstr>
      <vt:lpstr>PowerPoint Presentation</vt:lpstr>
      <vt:lpstr>PowerPoint Presentation</vt:lpstr>
      <vt:lpstr>PowerPoint Presentation</vt:lpstr>
    </vt:vector>
  </TitlesOfParts>
  <Company>BDLS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Bamford</dc:creator>
  <cp:lastModifiedBy>Spring AM</cp:lastModifiedBy>
  <cp:revision>48</cp:revision>
  <dcterms:created xsi:type="dcterms:W3CDTF">2014-04-04T10:24:48Z</dcterms:created>
  <dcterms:modified xsi:type="dcterms:W3CDTF">2019-09-11T13:28:18Z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-1387722623</vt:i4>
  </property>
  <property fmtid="{D5CDD505-2E9C-101B-9397-08002B2CF9AE}" pid="3" name="_NewReviewCycle">
    <vt:lpwstr/>
  </property>
  <property fmtid="{D5CDD505-2E9C-101B-9397-08002B2CF9AE}" pid="4" name="_EmailSubject">
    <vt:lpwstr>[EXTERNAL] File Reduction</vt:lpwstr>
  </property>
  <property fmtid="{D5CDD505-2E9C-101B-9397-08002B2CF9AE}" pid="5" name="_AuthorEmail">
    <vt:lpwstr>Nicola.Tambascia@sanofi.com</vt:lpwstr>
  </property>
  <property fmtid="{D5CDD505-2E9C-101B-9397-08002B2CF9AE}" pid="6" name="_AuthorEmailDisplayName">
    <vt:lpwstr>Tambascia, Nicola /DE</vt:lpwstr>
  </property>
</Properties>
</file>