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2" r:id="rId4"/>
    <p:sldId id="263" r:id="rId5"/>
    <p:sldId id="265" r:id="rId6"/>
    <p:sldId id="268" r:id="rId7"/>
    <p:sldId id="269" r:id="rId8"/>
    <p:sldId id="270" r:id="rId9"/>
    <p:sldId id="272" r:id="rId10"/>
    <p:sldId id="267" r:id="rId11"/>
    <p:sldId id="266" r:id="rId12"/>
    <p:sldId id="261" r:id="rId13"/>
    <p:sldId id="259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4"/>
            <p14:sldId id="273"/>
            <p14:sldId id="262"/>
            <p14:sldId id="263"/>
            <p14:sldId id="265"/>
            <p14:sldId id="268"/>
            <p14:sldId id="269"/>
            <p14:sldId id="270"/>
            <p14:sldId id="272"/>
            <p14:sldId id="267"/>
            <p14:sldId id="266"/>
            <p14:sldId id="261"/>
            <p14:sldId id="259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0066FF"/>
    <a:srgbClr val="00FF00"/>
    <a:srgbClr val="FF0000"/>
    <a:srgbClr val="9E9E27"/>
    <a:srgbClr val="EEEEBB"/>
    <a:srgbClr val="E4ECF8"/>
    <a:srgbClr val="0033CC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6677D9-AD89-4D04-ACC5-820516E75B53}"/>
              </a:ext>
            </a:extLst>
          </p:cNvPr>
          <p:cNvCxnSpPr>
            <a:cxnSpLocks/>
            <a:stCxn id="21" idx="1"/>
            <a:endCxn id="52" idx="1"/>
          </p:cNvCxnSpPr>
          <p:nvPr/>
        </p:nvCxnSpPr>
        <p:spPr>
          <a:xfrm>
            <a:off x="344670" y="400103"/>
            <a:ext cx="1679712" cy="33644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496DB0-F416-4BD5-97C6-60B8F4FD1B32}"/>
              </a:ext>
            </a:extLst>
          </p:cNvPr>
          <p:cNvSpPr/>
          <p:nvPr/>
        </p:nvSpPr>
        <p:spPr>
          <a:xfrm>
            <a:off x="344670" y="175309"/>
            <a:ext cx="2567495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49781-BB5D-4D0F-8DCD-2297314DAB7D}"/>
              </a:ext>
            </a:extLst>
          </p:cNvPr>
          <p:cNvSpPr/>
          <p:nvPr/>
        </p:nvSpPr>
        <p:spPr>
          <a:xfrm>
            <a:off x="6668094" y="19147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88FA1C-A44B-4007-8DD9-338165B78A2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1628418" y="624897"/>
            <a:ext cx="1769165" cy="1327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CBBCD7-9E4F-43B3-BC7B-6388F28809E8}"/>
              </a:ext>
            </a:extLst>
          </p:cNvPr>
          <p:cNvSpPr/>
          <p:nvPr/>
        </p:nvSpPr>
        <p:spPr>
          <a:xfrm>
            <a:off x="6916572" y="1952380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0E198-1CB6-45B9-BBA8-037F453BEFFD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347252" y="2180881"/>
            <a:ext cx="156932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EC4AE1-C7D9-4B6D-A330-693C4742605B}"/>
              </a:ext>
            </a:extLst>
          </p:cNvPr>
          <p:cNvSpPr/>
          <p:nvPr/>
        </p:nvSpPr>
        <p:spPr>
          <a:xfrm>
            <a:off x="1447913" y="1952380"/>
            <a:ext cx="389933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UniqueSubjectIdentifier_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25DFF-3D73-49F7-8842-AD8AC823B989}"/>
              </a:ext>
            </a:extLst>
          </p:cNvPr>
          <p:cNvSpPr txBox="1"/>
          <p:nvPr/>
        </p:nvSpPr>
        <p:spPr>
          <a:xfrm flipH="1">
            <a:off x="6030191" y="1978019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C08EE0-28C6-47FD-BF32-0007088459E6}"/>
              </a:ext>
            </a:extLst>
          </p:cNvPr>
          <p:cNvSpPr/>
          <p:nvPr/>
        </p:nvSpPr>
        <p:spPr>
          <a:xfrm>
            <a:off x="6708228" y="8626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C2DC9D3-76BF-4876-9C9D-4E1216ACDF55}"/>
              </a:ext>
            </a:extLst>
          </p:cNvPr>
          <p:cNvSpPr/>
          <p:nvPr/>
        </p:nvSpPr>
        <p:spPr>
          <a:xfrm>
            <a:off x="8317990" y="27444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D094A7-2D49-4752-B08E-A6C263D3AC90}"/>
              </a:ext>
            </a:extLst>
          </p:cNvPr>
          <p:cNvSpPr/>
          <p:nvPr/>
        </p:nvSpPr>
        <p:spPr>
          <a:xfrm>
            <a:off x="2024382" y="3536015"/>
            <a:ext cx="322347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AC27E8-F6DB-4D1A-91BB-0DB16FFB85C4}"/>
              </a:ext>
            </a:extLst>
          </p:cNvPr>
          <p:cNvSpPr txBox="1"/>
          <p:nvPr/>
        </p:nvSpPr>
        <p:spPr>
          <a:xfrm>
            <a:off x="559977" y="2802835"/>
            <a:ext cx="26304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hasSubjectID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2686B-E557-4D25-B34B-BB502DD84CA2}"/>
              </a:ext>
            </a:extLst>
          </p:cNvPr>
          <p:cNvSpPr txBox="1"/>
          <p:nvPr/>
        </p:nvSpPr>
        <p:spPr>
          <a:xfrm>
            <a:off x="1143072" y="1381538"/>
            <a:ext cx="35879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hasUniqueSubjectID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0C0B53-9D60-4760-AC66-57B3E85ECA1A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912165" y="400103"/>
            <a:ext cx="3755929" cy="1987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5B042C-9577-4556-B8F7-C69E40ECA55A}"/>
              </a:ext>
            </a:extLst>
          </p:cNvPr>
          <p:cNvSpPr txBox="1"/>
          <p:nvPr/>
        </p:nvSpPr>
        <p:spPr>
          <a:xfrm flipH="1">
            <a:off x="4346502" y="214288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4C0CE05-75B7-4811-89FC-D63294BA3443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2912165" y="400103"/>
            <a:ext cx="3796063" cy="691067"/>
          </a:xfrm>
          <a:prstGeom prst="bentConnector3">
            <a:avLst>
              <a:gd name="adj1" fmla="val 2609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0E4112-4BBF-4F05-AAB2-A1D29E22ED4B}"/>
              </a:ext>
            </a:extLst>
          </p:cNvPr>
          <p:cNvSpPr txBox="1"/>
          <p:nvPr/>
        </p:nvSpPr>
        <p:spPr>
          <a:xfrm flipH="1">
            <a:off x="3892615" y="893463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8A8F17C-429D-47EB-A3B6-9F20BD7A6F9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5347252" y="2180881"/>
            <a:ext cx="2970738" cy="792098"/>
          </a:xfrm>
          <a:prstGeom prst="bentConnector3">
            <a:avLst>
              <a:gd name="adj1" fmla="val 3830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AEDE38-91EA-414D-B6CF-5ADA3953D4F4}"/>
              </a:ext>
            </a:extLst>
          </p:cNvPr>
          <p:cNvSpPr txBox="1"/>
          <p:nvPr/>
        </p:nvSpPr>
        <p:spPr>
          <a:xfrm flipH="1">
            <a:off x="5913572" y="2775272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E59FBB-3CE3-4C3D-88DC-3468D078C19B}"/>
              </a:ext>
            </a:extLst>
          </p:cNvPr>
          <p:cNvSpPr/>
          <p:nvPr/>
        </p:nvSpPr>
        <p:spPr>
          <a:xfrm>
            <a:off x="7548831" y="3536015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4FC9D7-9B73-4236-8857-031A5D46F825}"/>
              </a:ext>
            </a:extLst>
          </p:cNvPr>
          <p:cNvCxnSpPr>
            <a:cxnSpLocks/>
            <a:stCxn id="52" idx="3"/>
            <a:endCxn id="105" idx="1"/>
          </p:cNvCxnSpPr>
          <p:nvPr/>
        </p:nvCxnSpPr>
        <p:spPr>
          <a:xfrm>
            <a:off x="5247861" y="3764516"/>
            <a:ext cx="230097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E55AE6-5C92-464B-B610-0FADE3151AF7}"/>
              </a:ext>
            </a:extLst>
          </p:cNvPr>
          <p:cNvSpPr txBox="1"/>
          <p:nvPr/>
        </p:nvSpPr>
        <p:spPr>
          <a:xfrm flipH="1">
            <a:off x="6046755" y="3611350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64521F9-B343-4BD0-BE8B-C16CA4196535}"/>
              </a:ext>
            </a:extLst>
          </p:cNvPr>
          <p:cNvSpPr/>
          <p:nvPr/>
        </p:nvSpPr>
        <p:spPr>
          <a:xfrm>
            <a:off x="8255042" y="43678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9510053-F66E-4F78-8CE6-AA893B4F9CA9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>
            <a:off x="5247861" y="3764516"/>
            <a:ext cx="3007181" cy="831854"/>
          </a:xfrm>
          <a:prstGeom prst="bentConnector3">
            <a:avLst>
              <a:gd name="adj1" fmla="val 5381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FF70A4B-5EE1-41EE-8497-8F77F5012207}"/>
              </a:ext>
            </a:extLst>
          </p:cNvPr>
          <p:cNvSpPr txBox="1"/>
          <p:nvPr/>
        </p:nvSpPr>
        <p:spPr>
          <a:xfrm flipH="1">
            <a:off x="5671720" y="4378785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9B4A59-EF56-4504-9607-3D8D9E715D40}"/>
              </a:ext>
            </a:extLst>
          </p:cNvPr>
          <p:cNvSpPr/>
          <p:nvPr/>
        </p:nvSpPr>
        <p:spPr>
          <a:xfrm>
            <a:off x="2272396" y="1709997"/>
            <a:ext cx="155448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sh:ValidationResult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006A42-0A40-4B83-9BDD-5BC794985ECB}"/>
              </a:ext>
            </a:extLst>
          </p:cNvPr>
          <p:cNvSpPr/>
          <p:nvPr/>
        </p:nvSpPr>
        <p:spPr>
          <a:xfrm>
            <a:off x="2269383" y="2423434"/>
            <a:ext cx="297180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“Subject --&gt; USUBJID violation [SD0083]"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E2438-F732-4531-B865-F76DE438ECE0}"/>
              </a:ext>
            </a:extLst>
          </p:cNvPr>
          <p:cNvSpPr/>
          <p:nvPr/>
        </p:nvSpPr>
        <p:spPr>
          <a:xfrm>
            <a:off x="2269383" y="3649918"/>
            <a:ext cx="1645920" cy="274320"/>
          </a:xfrm>
          <a:prstGeom prst="roundRect">
            <a:avLst/>
          </a:prstGeom>
          <a:solidFill>
            <a:srgbClr val="0066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cj16050:Animal_xxxx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712A8-FB7D-4DFC-9FA6-9D5C6CC9333C}"/>
              </a:ext>
            </a:extLst>
          </p:cNvPr>
          <p:cNvSpPr txBox="1"/>
          <p:nvPr/>
        </p:nvSpPr>
        <p:spPr>
          <a:xfrm flipH="1">
            <a:off x="567963" y="2461286"/>
            <a:ext cx="1645920" cy="182881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sh:resultMessage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6DCD5-EB54-466C-B2D5-6B62C3672278}"/>
              </a:ext>
            </a:extLst>
          </p:cNvPr>
          <p:cNvSpPr txBox="1"/>
          <p:nvPr/>
        </p:nvSpPr>
        <p:spPr>
          <a:xfrm flipH="1">
            <a:off x="1025163" y="3683415"/>
            <a:ext cx="118872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 err="1"/>
              <a:t>sh:focusNode</a:t>
            </a:r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1EB77C-D848-457E-B140-9B6FD4B7BFFA}"/>
              </a:ext>
            </a:extLst>
          </p:cNvPr>
          <p:cNvSpPr/>
          <p:nvPr/>
        </p:nvSpPr>
        <p:spPr>
          <a:xfrm>
            <a:off x="2269383" y="3252231"/>
            <a:ext cx="2377440" cy="274320"/>
          </a:xfrm>
          <a:prstGeom prst="roundRect">
            <a:avLst/>
          </a:prstGeom>
          <a:solidFill>
            <a:srgbClr val="00FF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study:hasMin1Max1Shape-USubjidID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C64800-CB49-485B-9DB7-5A5C9600321F}"/>
              </a:ext>
            </a:extLst>
          </p:cNvPr>
          <p:cNvSpPr txBox="1"/>
          <p:nvPr/>
        </p:nvSpPr>
        <p:spPr>
          <a:xfrm flipH="1">
            <a:off x="358957" y="2084642"/>
            <a:ext cx="18288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sh:resultSeverity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2CB5CB9-5932-4C22-ABEE-7C56661ED8BE}"/>
              </a:ext>
            </a:extLst>
          </p:cNvPr>
          <p:cNvSpPr/>
          <p:nvPr/>
        </p:nvSpPr>
        <p:spPr>
          <a:xfrm>
            <a:off x="2269383" y="2071801"/>
            <a:ext cx="1097280" cy="27432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sh:</a:t>
            </a:r>
            <a:r>
              <a:rPr lang="en-US" sz="1200" b="1" dirty="0" err="1">
                <a:solidFill>
                  <a:schemeClr val="bg1"/>
                </a:solidFill>
              </a:rPr>
              <a:t>Violation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60FF0-8396-481E-B55A-050196B9F28A}"/>
              </a:ext>
            </a:extLst>
          </p:cNvPr>
          <p:cNvSpPr txBox="1"/>
          <p:nvPr/>
        </p:nvSpPr>
        <p:spPr>
          <a:xfrm flipH="1">
            <a:off x="933723" y="2823236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sh:resultPath</a:t>
            </a:r>
            <a:endParaRPr lang="en-US" sz="12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FBC9848-33E0-4963-9F75-8E8F96853B84}"/>
              </a:ext>
            </a:extLst>
          </p:cNvPr>
          <p:cNvSpPr/>
          <p:nvPr/>
        </p:nvSpPr>
        <p:spPr>
          <a:xfrm>
            <a:off x="2269383" y="2811718"/>
            <a:ext cx="1828800" cy="2743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study:hasUniqueSubjectID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9D695F-FE01-4620-9E4E-606CB2867EE9}"/>
              </a:ext>
            </a:extLst>
          </p:cNvPr>
          <p:cNvSpPr txBox="1"/>
          <p:nvPr/>
        </p:nvSpPr>
        <p:spPr>
          <a:xfrm flipH="1">
            <a:off x="842283" y="3280436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sh:sourceShape</a:t>
            </a:r>
            <a:endParaRPr lang="en-US" sz="12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9B80268-A94C-4F55-BF9B-BF13E527D52A}"/>
              </a:ext>
            </a:extLst>
          </p:cNvPr>
          <p:cNvSpPr/>
          <p:nvPr/>
        </p:nvSpPr>
        <p:spPr>
          <a:xfrm>
            <a:off x="4418223" y="4743114"/>
            <a:ext cx="1645920" cy="274320"/>
          </a:xfrm>
          <a:prstGeom prst="roundRect">
            <a:avLst/>
          </a:prstGeom>
          <a:solidFill>
            <a:srgbClr val="0066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cj16050:Animal_xxxx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DC90E1-355E-42B8-A360-1EF2917DA208}"/>
              </a:ext>
            </a:extLst>
          </p:cNvPr>
          <p:cNvSpPr txBox="1"/>
          <p:nvPr/>
        </p:nvSpPr>
        <p:spPr>
          <a:xfrm flipH="1">
            <a:off x="4772298" y="5126159"/>
            <a:ext cx="914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5FF6FBD-D61A-4422-A91B-DF4388D1A66E}"/>
              </a:ext>
            </a:extLst>
          </p:cNvPr>
          <p:cNvSpPr/>
          <p:nvPr/>
        </p:nvSpPr>
        <p:spPr>
          <a:xfrm>
            <a:off x="7771023" y="2761914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sh:PropertyShape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6AA641-5A72-4230-BF70-B5930B25063E}"/>
              </a:ext>
            </a:extLst>
          </p:cNvPr>
          <p:cNvSpPr txBox="1"/>
          <p:nvPr/>
        </p:nvSpPr>
        <p:spPr>
          <a:xfrm flipH="1">
            <a:off x="2600598" y="5430959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82EC43A-225A-4729-AE71-AAB7E2A4B265}"/>
              </a:ext>
            </a:extLst>
          </p:cNvPr>
          <p:cNvSpPr/>
          <p:nvPr/>
        </p:nvSpPr>
        <p:spPr>
          <a:xfrm>
            <a:off x="5094498" y="5486064"/>
            <a:ext cx="1645920" cy="274320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:USUBJID_xxxx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876CAA-68D0-41F4-83A5-A0A8C5E17751}"/>
              </a:ext>
            </a:extLst>
          </p:cNvPr>
          <p:cNvSpPr txBox="1"/>
          <p:nvPr/>
        </p:nvSpPr>
        <p:spPr>
          <a:xfrm flipH="1">
            <a:off x="2629173" y="6164384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E1D2887-69B3-4E50-9B76-02B10F50698B}"/>
              </a:ext>
            </a:extLst>
          </p:cNvPr>
          <p:cNvSpPr/>
          <p:nvPr/>
        </p:nvSpPr>
        <p:spPr>
          <a:xfrm>
            <a:off x="5180223" y="6171864"/>
            <a:ext cx="1645920" cy="274320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:USUBJID_xxxx2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D940-D350-4DE5-AEBA-7B0572A3790B}"/>
              </a:ext>
            </a:extLst>
          </p:cNvPr>
          <p:cNvSpPr txBox="1"/>
          <p:nvPr/>
        </p:nvSpPr>
        <p:spPr>
          <a:xfrm flipH="1">
            <a:off x="4953273" y="5840482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skos:prefLabel</a:t>
            </a:r>
            <a:endParaRPr lang="en-US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ECF74E8-E10A-4027-9F3F-E5F82DA41D69}"/>
              </a:ext>
            </a:extLst>
          </p:cNvPr>
          <p:cNvSpPr/>
          <p:nvPr/>
        </p:nvSpPr>
        <p:spPr>
          <a:xfrm>
            <a:off x="6418473" y="5821680"/>
            <a:ext cx="109728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“CJ16050_99T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FC6E14-73D7-464F-A66F-5D92AC59C6BE}"/>
              </a:ext>
            </a:extLst>
          </p:cNvPr>
          <p:cNvSpPr txBox="1"/>
          <p:nvPr/>
        </p:nvSpPr>
        <p:spPr>
          <a:xfrm flipH="1">
            <a:off x="4934223" y="6602482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skos:prefLabel</a:t>
            </a:r>
            <a:endParaRPr lang="en-US" sz="12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CBF73F8-BD05-4A46-B013-76751CEFD603}"/>
              </a:ext>
            </a:extLst>
          </p:cNvPr>
          <p:cNvSpPr/>
          <p:nvPr/>
        </p:nvSpPr>
        <p:spPr>
          <a:xfrm>
            <a:off x="6399423" y="6583680"/>
            <a:ext cx="109728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“CJ16050_99T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2A14B02-BF7F-4033-86AD-F497F4188F5C}"/>
              </a:ext>
            </a:extLst>
          </p:cNvPr>
          <p:cNvSpPr/>
          <p:nvPr/>
        </p:nvSpPr>
        <p:spPr>
          <a:xfrm>
            <a:off x="6608973" y="2373752"/>
            <a:ext cx="2377440" cy="274320"/>
          </a:xfrm>
          <a:prstGeom prst="roundRect">
            <a:avLst/>
          </a:prstGeom>
          <a:solidFill>
            <a:srgbClr val="00FF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study:hasMin1Max1Shape-USubjidID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A9E12B-41F1-4F56-8065-3A9D1FCC0CDD}"/>
              </a:ext>
            </a:extLst>
          </p:cNvPr>
          <p:cNvSpPr txBox="1"/>
          <p:nvPr/>
        </p:nvSpPr>
        <p:spPr>
          <a:xfrm flipH="1">
            <a:off x="7601223" y="2763959"/>
            <a:ext cx="9144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254B95-6F40-48CE-9290-C054C31527CB}"/>
              </a:ext>
            </a:extLst>
          </p:cNvPr>
          <p:cNvSpPr txBox="1"/>
          <p:nvPr/>
        </p:nvSpPr>
        <p:spPr>
          <a:xfrm flipH="1">
            <a:off x="6229623" y="3125909"/>
            <a:ext cx="14630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sh:targetClass</a:t>
            </a:r>
            <a:endParaRPr lang="en-US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3D9849-D965-45DE-8A42-82CDB09FD3FF}"/>
              </a:ext>
            </a:extLst>
          </p:cNvPr>
          <p:cNvSpPr/>
          <p:nvPr/>
        </p:nvSpPr>
        <p:spPr>
          <a:xfrm>
            <a:off x="5075448" y="5095539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study:AnimalSubject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7F23BE1-252F-40DF-B8EC-AB486903F054}"/>
              </a:ext>
            </a:extLst>
          </p:cNvPr>
          <p:cNvSpPr/>
          <p:nvPr/>
        </p:nvSpPr>
        <p:spPr>
          <a:xfrm>
            <a:off x="7771023" y="3095289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study:AnimalSubject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C49B910-12EF-425D-BE2D-EDB8007FE8EB}"/>
              </a:ext>
            </a:extLst>
          </p:cNvPr>
          <p:cNvSpPr/>
          <p:nvPr/>
        </p:nvSpPr>
        <p:spPr>
          <a:xfrm>
            <a:off x="7771023" y="3459480"/>
            <a:ext cx="297180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“Subject --&gt; USUBJID violation [SD0083]"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F50897-D141-4A19-9A15-33FB2383F562}"/>
              </a:ext>
            </a:extLst>
          </p:cNvPr>
          <p:cNvSpPr txBox="1"/>
          <p:nvPr/>
        </p:nvSpPr>
        <p:spPr>
          <a:xfrm flipH="1">
            <a:off x="6046743" y="3497332"/>
            <a:ext cx="164592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sh:Message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BD07F7-52B2-4088-B9D1-358885C37FCC}"/>
              </a:ext>
            </a:extLst>
          </p:cNvPr>
          <p:cNvSpPr txBox="1"/>
          <p:nvPr/>
        </p:nvSpPr>
        <p:spPr>
          <a:xfrm flipH="1">
            <a:off x="6412503" y="3830707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sh:path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8281F4-A0EA-45AE-B5A9-B92DCDD0DD18}"/>
              </a:ext>
            </a:extLst>
          </p:cNvPr>
          <p:cNvSpPr txBox="1"/>
          <p:nvPr/>
        </p:nvSpPr>
        <p:spPr>
          <a:xfrm flipH="1">
            <a:off x="7771023" y="3840833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995980-CEB2-412F-A75C-DF74CE49999F}"/>
              </a:ext>
            </a:extLst>
          </p:cNvPr>
          <p:cNvSpPr txBox="1"/>
          <p:nvPr/>
        </p:nvSpPr>
        <p:spPr>
          <a:xfrm flipH="1">
            <a:off x="6412503" y="4183132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sh:minCount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04E720-7569-4159-B4AE-B04AB794B042}"/>
              </a:ext>
            </a:extLst>
          </p:cNvPr>
          <p:cNvSpPr txBox="1"/>
          <p:nvPr/>
        </p:nvSpPr>
        <p:spPr>
          <a:xfrm flipH="1">
            <a:off x="6412503" y="4516507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sh:maxCount</a:t>
            </a:r>
            <a:endParaRPr lang="en-US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B3C4CD7-C915-4363-AA9E-E2B0441E8C55}"/>
              </a:ext>
            </a:extLst>
          </p:cNvPr>
          <p:cNvSpPr/>
          <p:nvPr/>
        </p:nvSpPr>
        <p:spPr>
          <a:xfrm>
            <a:off x="7771023" y="4145280"/>
            <a:ext cx="36576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61FCEAE-0AEB-4844-9EB4-35B279E22939}"/>
              </a:ext>
            </a:extLst>
          </p:cNvPr>
          <p:cNvSpPr/>
          <p:nvPr/>
        </p:nvSpPr>
        <p:spPr>
          <a:xfrm>
            <a:off x="7771023" y="4469130"/>
            <a:ext cx="36576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FCCADC3-3D34-4613-B33B-A1EDAA3689FA}"/>
              </a:ext>
            </a:extLst>
          </p:cNvPr>
          <p:cNvCxnSpPr>
            <a:stCxn id="34" idx="2"/>
            <a:endCxn id="56" idx="0"/>
          </p:cNvCxnSpPr>
          <p:nvPr/>
        </p:nvCxnSpPr>
        <p:spPr>
          <a:xfrm rot="16200000" flipH="1">
            <a:off x="3757325" y="3259256"/>
            <a:ext cx="818876" cy="21488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5C95A20-B8B0-419A-BAA8-234AA5381B0C}"/>
              </a:ext>
            </a:extLst>
          </p:cNvPr>
          <p:cNvCxnSpPr>
            <a:cxnSpLocks/>
          </p:cNvCxnSpPr>
          <p:nvPr/>
        </p:nvCxnSpPr>
        <p:spPr>
          <a:xfrm flipH="1">
            <a:off x="6760557" y="3206323"/>
            <a:ext cx="2695575" cy="2000250"/>
          </a:xfrm>
          <a:prstGeom prst="bentConnector3">
            <a:avLst>
              <a:gd name="adj1" fmla="val -72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008957F-BB4A-4D7A-BB50-8127ED978A40}"/>
              </a:ext>
            </a:extLst>
          </p:cNvPr>
          <p:cNvCxnSpPr>
            <a:cxnSpLocks/>
            <a:stCxn id="84" idx="1"/>
            <a:endCxn id="59" idx="1"/>
          </p:cNvCxnSpPr>
          <p:nvPr/>
        </p:nvCxnSpPr>
        <p:spPr>
          <a:xfrm flipH="1">
            <a:off x="4886598" y="3932273"/>
            <a:ext cx="5170425" cy="1590126"/>
          </a:xfrm>
          <a:prstGeom prst="bentConnector3">
            <a:avLst>
              <a:gd name="adj1" fmla="val -4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A298245-AA2D-406C-8720-09FD188C4281}"/>
              </a:ext>
            </a:extLst>
          </p:cNvPr>
          <p:cNvCxnSpPr>
            <a:cxnSpLocks/>
            <a:stCxn id="84" idx="1"/>
            <a:endCxn id="62" idx="1"/>
          </p:cNvCxnSpPr>
          <p:nvPr/>
        </p:nvCxnSpPr>
        <p:spPr>
          <a:xfrm flipH="1">
            <a:off x="4915173" y="3932273"/>
            <a:ext cx="5141850" cy="2323551"/>
          </a:xfrm>
          <a:prstGeom prst="bentConnector3">
            <a:avLst>
              <a:gd name="adj1" fmla="val -4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F23B4B-8E3F-4F80-9D56-EB58015BD1B8}"/>
              </a:ext>
            </a:extLst>
          </p:cNvPr>
          <p:cNvSpPr/>
          <p:nvPr/>
        </p:nvSpPr>
        <p:spPr>
          <a:xfrm>
            <a:off x="726625" y="556110"/>
            <a:ext cx="1554480" cy="274320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Report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F686D4-DA6D-4D10-9EE7-4F48EF632943}"/>
              </a:ext>
            </a:extLst>
          </p:cNvPr>
          <p:cNvSpPr/>
          <p:nvPr/>
        </p:nvSpPr>
        <p:spPr>
          <a:xfrm>
            <a:off x="1666314" y="902635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sh:ValidationReport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B64DA7-B3B4-4364-BED7-AE3A55B7CE66}"/>
              </a:ext>
            </a:extLst>
          </p:cNvPr>
          <p:cNvSpPr txBox="1"/>
          <p:nvPr/>
        </p:nvSpPr>
        <p:spPr>
          <a:xfrm flipH="1">
            <a:off x="1471749" y="915565"/>
            <a:ext cx="914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ED25E7-D968-4F1A-B15C-5754F56C2EEC}"/>
              </a:ext>
            </a:extLst>
          </p:cNvPr>
          <p:cNvSpPr txBox="1"/>
          <p:nvPr/>
        </p:nvSpPr>
        <p:spPr>
          <a:xfrm flipH="1">
            <a:off x="1998618" y="1751589"/>
            <a:ext cx="914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E086F7B-480A-490C-8356-E7F1ECA17DA9}"/>
              </a:ext>
            </a:extLst>
          </p:cNvPr>
          <p:cNvSpPr/>
          <p:nvPr/>
        </p:nvSpPr>
        <p:spPr>
          <a:xfrm>
            <a:off x="1688922" y="1283275"/>
            <a:ext cx="1554480" cy="274320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562D0-24B8-4873-AA96-B9E803235B88}"/>
              </a:ext>
            </a:extLst>
          </p:cNvPr>
          <p:cNvSpPr txBox="1"/>
          <p:nvPr/>
        </p:nvSpPr>
        <p:spPr>
          <a:xfrm flipH="1">
            <a:off x="283029" y="1290526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0649A-3369-4614-9B4A-49B4763C56E4}"/>
              </a:ext>
            </a:extLst>
          </p:cNvPr>
          <p:cNvSpPr txBox="1"/>
          <p:nvPr/>
        </p:nvSpPr>
        <p:spPr>
          <a:xfrm>
            <a:off x="2390502" y="365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9FC5F6-D311-44D0-AA7A-200232041060}"/>
              </a:ext>
            </a:extLst>
          </p:cNvPr>
          <p:cNvSpPr txBox="1"/>
          <p:nvPr/>
        </p:nvSpPr>
        <p:spPr>
          <a:xfrm>
            <a:off x="3496491" y="6879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3E0F59-F06D-4130-A5DB-626E4B18B72B}"/>
              </a:ext>
            </a:extLst>
          </p:cNvPr>
          <p:cNvSpPr txBox="1"/>
          <p:nvPr/>
        </p:nvSpPr>
        <p:spPr>
          <a:xfrm>
            <a:off x="3361508" y="1193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6C1773-85CC-4CD1-AA93-F8C4FDC84A06}"/>
              </a:ext>
            </a:extLst>
          </p:cNvPr>
          <p:cNvSpPr txBox="1"/>
          <p:nvPr/>
        </p:nvSpPr>
        <p:spPr>
          <a:xfrm>
            <a:off x="3866605" y="16328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FCC3A1-F2C5-47DA-9C6D-0235F0992DBE}"/>
              </a:ext>
            </a:extLst>
          </p:cNvPr>
          <p:cNvSpPr txBox="1"/>
          <p:nvPr/>
        </p:nvSpPr>
        <p:spPr>
          <a:xfrm>
            <a:off x="243839" y="2373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6FEB57-2477-4B14-AEAE-F5EC2605F1C9}"/>
              </a:ext>
            </a:extLst>
          </p:cNvPr>
          <p:cNvSpPr txBox="1"/>
          <p:nvPr/>
        </p:nvSpPr>
        <p:spPr>
          <a:xfrm>
            <a:off x="5312228" y="23992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74697E4-4EE8-41F5-9832-558F1608FD2C}"/>
              </a:ext>
            </a:extLst>
          </p:cNvPr>
          <p:cNvSpPr txBox="1"/>
          <p:nvPr/>
        </p:nvSpPr>
        <p:spPr>
          <a:xfrm>
            <a:off x="4145279" y="274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C3A660-F3EB-41FF-AA50-C7B43E1FD6DD}"/>
              </a:ext>
            </a:extLst>
          </p:cNvPr>
          <p:cNvSpPr txBox="1"/>
          <p:nvPr/>
        </p:nvSpPr>
        <p:spPr>
          <a:xfrm>
            <a:off x="409302" y="2773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3E27CB-454E-452B-AD8A-8118547BC60C}"/>
              </a:ext>
            </a:extLst>
          </p:cNvPr>
          <p:cNvSpPr txBox="1"/>
          <p:nvPr/>
        </p:nvSpPr>
        <p:spPr>
          <a:xfrm>
            <a:off x="404947" y="3252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CDE15C-1E68-4C35-93E7-ED1300F664D2}"/>
              </a:ext>
            </a:extLst>
          </p:cNvPr>
          <p:cNvSpPr txBox="1"/>
          <p:nvPr/>
        </p:nvSpPr>
        <p:spPr>
          <a:xfrm>
            <a:off x="465907" y="3614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C360CA-327F-4ECB-BE6F-E6FCAC57685F}"/>
              </a:ext>
            </a:extLst>
          </p:cNvPr>
          <p:cNvSpPr txBox="1"/>
          <p:nvPr/>
        </p:nvSpPr>
        <p:spPr>
          <a:xfrm>
            <a:off x="9043851" y="2264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21DDBA-B5B7-4F39-B0D4-5D0D9AE1A4EE}"/>
              </a:ext>
            </a:extLst>
          </p:cNvPr>
          <p:cNvSpPr txBox="1"/>
          <p:nvPr/>
        </p:nvSpPr>
        <p:spPr>
          <a:xfrm>
            <a:off x="6091644" y="4680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7ADFAA-8E4B-4E26-B673-D949CAFCE942}"/>
              </a:ext>
            </a:extLst>
          </p:cNvPr>
          <p:cNvSpPr txBox="1"/>
          <p:nvPr/>
        </p:nvSpPr>
        <p:spPr>
          <a:xfrm>
            <a:off x="4519747" y="5003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F4F8C9-A42F-45FA-B1AF-200106F98F92}"/>
              </a:ext>
            </a:extLst>
          </p:cNvPr>
          <p:cNvSpPr txBox="1"/>
          <p:nvPr/>
        </p:nvSpPr>
        <p:spPr>
          <a:xfrm>
            <a:off x="6801393" y="4907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2C18BE-8C15-48C0-8507-86BF09BDA083}"/>
              </a:ext>
            </a:extLst>
          </p:cNvPr>
          <p:cNvSpPr txBox="1"/>
          <p:nvPr/>
        </p:nvSpPr>
        <p:spPr>
          <a:xfrm>
            <a:off x="2329542" y="5347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64D6B0-832A-4292-8012-E0070746A8CD}"/>
              </a:ext>
            </a:extLst>
          </p:cNvPr>
          <p:cNvSpPr txBox="1"/>
          <p:nvPr/>
        </p:nvSpPr>
        <p:spPr>
          <a:xfrm>
            <a:off x="6857999" y="5447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4CA818-7FB4-49DA-B5AB-F341FD463098}"/>
              </a:ext>
            </a:extLst>
          </p:cNvPr>
          <p:cNvSpPr txBox="1"/>
          <p:nvPr/>
        </p:nvSpPr>
        <p:spPr>
          <a:xfrm>
            <a:off x="4650376" y="5773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D910E0-2EDE-4F26-AA54-A363B735F36B}"/>
              </a:ext>
            </a:extLst>
          </p:cNvPr>
          <p:cNvSpPr txBox="1"/>
          <p:nvPr/>
        </p:nvSpPr>
        <p:spPr>
          <a:xfrm>
            <a:off x="7519850" y="5795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68B2F76-4B10-482D-B235-15F490107145}"/>
              </a:ext>
            </a:extLst>
          </p:cNvPr>
          <p:cNvSpPr txBox="1"/>
          <p:nvPr/>
        </p:nvSpPr>
        <p:spPr>
          <a:xfrm>
            <a:off x="6992982" y="6143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E47408E-404A-46FF-A763-E49C52431A60}"/>
              </a:ext>
            </a:extLst>
          </p:cNvPr>
          <p:cNvSpPr txBox="1"/>
          <p:nvPr/>
        </p:nvSpPr>
        <p:spPr>
          <a:xfrm>
            <a:off x="2416627" y="608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1F89DA-1B04-4FA3-8A06-90FD509F73FB}"/>
              </a:ext>
            </a:extLst>
          </p:cNvPr>
          <p:cNvSpPr txBox="1"/>
          <p:nvPr/>
        </p:nvSpPr>
        <p:spPr>
          <a:xfrm>
            <a:off x="447620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7EC5D9-5C7B-4218-AA2A-286EDC0D4D09}"/>
              </a:ext>
            </a:extLst>
          </p:cNvPr>
          <p:cNvSpPr txBox="1"/>
          <p:nvPr/>
        </p:nvSpPr>
        <p:spPr>
          <a:xfrm>
            <a:off x="755033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E5FA6E-8981-4705-BB47-2D6035C1A049}"/>
              </a:ext>
            </a:extLst>
          </p:cNvPr>
          <p:cNvSpPr txBox="1"/>
          <p:nvPr/>
        </p:nvSpPr>
        <p:spPr>
          <a:xfrm>
            <a:off x="1066800" y="831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447D6E2-499D-49FF-9654-5A532A15FDE9}"/>
              </a:ext>
            </a:extLst>
          </p:cNvPr>
          <p:cNvSpPr txBox="1"/>
          <p:nvPr/>
        </p:nvSpPr>
        <p:spPr>
          <a:xfrm flipH="1">
            <a:off x="326572" y="11800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4BAE53-BE8E-4352-836B-17C7664DBD97}"/>
              </a:ext>
            </a:extLst>
          </p:cNvPr>
          <p:cNvSpPr txBox="1"/>
          <p:nvPr/>
        </p:nvSpPr>
        <p:spPr>
          <a:xfrm flipH="1">
            <a:off x="1563189" y="165898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CD30B5-F04D-4006-961C-1097A552D81D}"/>
              </a:ext>
            </a:extLst>
          </p:cNvPr>
          <p:cNvSpPr txBox="1"/>
          <p:nvPr/>
        </p:nvSpPr>
        <p:spPr>
          <a:xfrm flipH="1">
            <a:off x="161109" y="196813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855300-3C30-4E94-976B-1CEB96DAA909}"/>
              </a:ext>
            </a:extLst>
          </p:cNvPr>
          <p:cNvSpPr txBox="1"/>
          <p:nvPr/>
        </p:nvSpPr>
        <p:spPr>
          <a:xfrm flipH="1">
            <a:off x="3500846" y="2002972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50EA69-D9B5-4A6D-82C8-2523B8CF1940}"/>
              </a:ext>
            </a:extLst>
          </p:cNvPr>
          <p:cNvSpPr txBox="1"/>
          <p:nvPr/>
        </p:nvSpPr>
        <p:spPr>
          <a:xfrm>
            <a:off x="4702628" y="3187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8ECE36-D2F9-42DF-980A-1C2824B0017A}"/>
              </a:ext>
            </a:extLst>
          </p:cNvPr>
          <p:cNvSpPr txBox="1"/>
          <p:nvPr/>
        </p:nvSpPr>
        <p:spPr>
          <a:xfrm>
            <a:off x="3984169" y="3618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930FE7-C503-4C65-A5A3-83EDCC8787C2}"/>
              </a:ext>
            </a:extLst>
          </p:cNvPr>
          <p:cNvSpPr txBox="1"/>
          <p:nvPr/>
        </p:nvSpPr>
        <p:spPr>
          <a:xfrm>
            <a:off x="7210697" y="26909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14412E-DCD2-4010-8247-C0828A2F6A6A}"/>
              </a:ext>
            </a:extLst>
          </p:cNvPr>
          <p:cNvSpPr txBox="1"/>
          <p:nvPr/>
        </p:nvSpPr>
        <p:spPr>
          <a:xfrm>
            <a:off x="9379131" y="2717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C33C87-0B64-46B4-8E08-BD17853D189C}"/>
              </a:ext>
            </a:extLst>
          </p:cNvPr>
          <p:cNvSpPr txBox="1"/>
          <p:nvPr/>
        </p:nvSpPr>
        <p:spPr>
          <a:xfrm>
            <a:off x="5965372" y="3039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242B61-9073-4B0C-908D-7162FDCACF88}"/>
              </a:ext>
            </a:extLst>
          </p:cNvPr>
          <p:cNvSpPr txBox="1"/>
          <p:nvPr/>
        </p:nvSpPr>
        <p:spPr>
          <a:xfrm>
            <a:off x="6209212" y="3400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92F7CD-F710-4FE6-80BC-E5CAF190A98B}"/>
              </a:ext>
            </a:extLst>
          </p:cNvPr>
          <p:cNvSpPr txBox="1"/>
          <p:nvPr/>
        </p:nvSpPr>
        <p:spPr>
          <a:xfrm>
            <a:off x="9396547" y="2995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E315411-B43C-4323-ACBC-7C97824B5A03}"/>
              </a:ext>
            </a:extLst>
          </p:cNvPr>
          <p:cNvSpPr txBox="1"/>
          <p:nvPr/>
        </p:nvSpPr>
        <p:spPr>
          <a:xfrm>
            <a:off x="10742022" y="3400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B28784-0D54-4C71-8B9C-0521928A3891}"/>
              </a:ext>
            </a:extLst>
          </p:cNvPr>
          <p:cNvSpPr txBox="1"/>
          <p:nvPr/>
        </p:nvSpPr>
        <p:spPr>
          <a:xfrm>
            <a:off x="6601096" y="3727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20A9E7B-F985-4D43-9D30-9F54648D2F5E}"/>
              </a:ext>
            </a:extLst>
          </p:cNvPr>
          <p:cNvSpPr txBox="1"/>
          <p:nvPr/>
        </p:nvSpPr>
        <p:spPr>
          <a:xfrm>
            <a:off x="6217919" y="4088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48B4C1-9BBA-4D91-85F3-A2327C2709C6}"/>
              </a:ext>
            </a:extLst>
          </p:cNvPr>
          <p:cNvSpPr txBox="1"/>
          <p:nvPr/>
        </p:nvSpPr>
        <p:spPr>
          <a:xfrm>
            <a:off x="8133805" y="40973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9B32BF-A198-4ABA-80A3-4DCD54868E15}"/>
              </a:ext>
            </a:extLst>
          </p:cNvPr>
          <p:cNvSpPr txBox="1"/>
          <p:nvPr/>
        </p:nvSpPr>
        <p:spPr>
          <a:xfrm>
            <a:off x="6252754" y="442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672937-E769-4871-BC6D-9EA6D640D7CE}"/>
              </a:ext>
            </a:extLst>
          </p:cNvPr>
          <p:cNvSpPr txBox="1"/>
          <p:nvPr/>
        </p:nvSpPr>
        <p:spPr>
          <a:xfrm>
            <a:off x="8186056" y="4384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CB42BA-B239-4112-9BEF-3BA40E35724E}"/>
              </a:ext>
            </a:extLst>
          </p:cNvPr>
          <p:cNvSpPr txBox="1"/>
          <p:nvPr/>
        </p:nvSpPr>
        <p:spPr>
          <a:xfrm>
            <a:off x="10354490" y="3783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195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2350829" y="2388160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392452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10800000" flipV="1">
            <a:off x="3722429" y="1648078"/>
            <a:ext cx="636716" cy="74008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2350829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59D007-AF0D-4991-87DF-7CF44E478352}"/>
              </a:ext>
            </a:extLst>
          </p:cNvPr>
          <p:cNvSpPr/>
          <p:nvPr/>
        </p:nvSpPr>
        <p:spPr>
          <a:xfrm>
            <a:off x="7591824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147DE9-6841-45C5-83B0-4D1CAD973F2D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rot="5400000">
            <a:off x="7950897" y="2061334"/>
            <a:ext cx="740082" cy="37057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2963CC-E0B2-429E-A830-F8A8175A644F}"/>
              </a:ext>
            </a:extLst>
          </p:cNvPr>
          <p:cNvSpPr/>
          <p:nvPr/>
        </p:nvSpPr>
        <p:spPr>
          <a:xfrm>
            <a:off x="1058226" y="1419578"/>
            <a:ext cx="18288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study:Person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F4034D-EB2A-45E3-B3A7-A87D9877D19F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791686" y="2057518"/>
            <a:ext cx="740082" cy="37820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43412-7A2A-4722-ACDE-62E0B1C9A8F2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>
            <a:off x="6187945" y="1648079"/>
            <a:ext cx="576107" cy="7400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88316-79CE-4399-918C-582531FCD7AE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>
            <a:off x="3722429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4FF1-ADAD-48B4-84FF-5F018684A1D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764052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4359145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5392452" y="2388160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D76B-B4BC-47DC-A225-8FF55D1C25F8}"/>
              </a:ext>
            </a:extLst>
          </p:cNvPr>
          <p:cNvSpPr txBox="1"/>
          <p:nvPr/>
        </p:nvSpPr>
        <p:spPr>
          <a:xfrm>
            <a:off x="8846024" y="2415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2BDFAE-7126-4CC9-ABEC-2B2A8A0926BB}"/>
              </a:ext>
            </a:extLst>
          </p:cNvPr>
          <p:cNvSpPr txBox="1"/>
          <p:nvPr/>
        </p:nvSpPr>
        <p:spPr>
          <a:xfrm>
            <a:off x="8846024" y="34142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802383" y="2779151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802383" y="3481850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802383" y="2076452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802383" y="4184548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382672" y="2290640"/>
            <a:ext cx="1920858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734022" y="1939290"/>
            <a:ext cx="1218159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031323" y="2641989"/>
            <a:ext cx="2623556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085371" y="1587941"/>
            <a:ext cx="515460" cy="918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48EF6-03A6-41AC-AC21-D7171E63D88A}"/>
              </a:ext>
            </a:extLst>
          </p:cNvPr>
          <p:cNvSpPr/>
          <p:nvPr/>
        </p:nvSpPr>
        <p:spPr>
          <a:xfrm>
            <a:off x="1906867" y="4896832"/>
            <a:ext cx="22860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study:ActivityInterval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D2265B-6747-444D-B144-6712137039E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-463497" y="2754969"/>
            <a:ext cx="4073054" cy="66767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22860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cj16050:Animal_22218ae1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29799" y="390163"/>
            <a:ext cx="1943164" cy="4699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52257" y="2200659"/>
            <a:ext cx="1420706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443899" y="2429159"/>
            <a:ext cx="0" cy="13532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84936"/>
            <a:ext cx="3843362" cy="887222"/>
            <a:chOff x="1046501" y="1084936"/>
            <a:chExt cx="3843362" cy="8872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84936"/>
              <a:ext cx="0" cy="887222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1934776" y="2748340"/>
            <a:ext cx="26058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957999" y="3782379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cj16050:Age_8_WEEKS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915994" y="304282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</p:cNvCxnSpPr>
          <p:nvPr/>
        </p:nvCxnSpPr>
        <p:spPr>
          <a:xfrm>
            <a:off x="4559300" y="32713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915994" y="5765293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“8”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xsd:int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915994" y="395031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cj16050:AgeDataCollection_22218ae1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929799" y="860142"/>
            <a:ext cx="3881673" cy="618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7915994" y="4857804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5850550" y="3084346"/>
            <a:ext cx="329193" cy="231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B2E44E-B298-4D16-A45C-A8147937A180}"/>
              </a:ext>
            </a:extLst>
          </p:cNvPr>
          <p:cNvCxnSpPr>
            <a:cxnSpLocks/>
          </p:cNvCxnSpPr>
          <p:nvPr/>
        </p:nvCxnSpPr>
        <p:spPr>
          <a:xfrm>
            <a:off x="4572000" y="3245817"/>
            <a:ext cx="0" cy="27886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7120A-0E13-43B0-85D2-0F5EA53352A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29799" y="4010880"/>
            <a:ext cx="66760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2F40BD-5221-4AB5-88B2-1267E01F0E6E}"/>
              </a:ext>
            </a:extLst>
          </p:cNvPr>
          <p:cNvCxnSpPr>
            <a:cxnSpLocks/>
          </p:cNvCxnSpPr>
          <p:nvPr/>
        </p:nvCxnSpPr>
        <p:spPr>
          <a:xfrm>
            <a:off x="4559300" y="41984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07D89E-2701-4D9E-AE09-59275A98E55C}"/>
              </a:ext>
            </a:extLst>
          </p:cNvPr>
          <p:cNvCxnSpPr>
            <a:cxnSpLocks/>
          </p:cNvCxnSpPr>
          <p:nvPr/>
        </p:nvCxnSpPr>
        <p:spPr>
          <a:xfrm>
            <a:off x="4559300" y="50620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B79D4F-75AD-404E-8313-3406C5B65DFD}"/>
              </a:ext>
            </a:extLst>
          </p:cNvPr>
          <p:cNvCxnSpPr>
            <a:cxnSpLocks/>
          </p:cNvCxnSpPr>
          <p:nvPr/>
        </p:nvCxnSpPr>
        <p:spPr>
          <a:xfrm>
            <a:off x="4547777" y="6014529"/>
            <a:ext cx="3355517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59145" y="5799779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55126" y="4000500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5154445" y="4847278"/>
            <a:ext cx="2021055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 21316392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981988" y="257355"/>
            <a:ext cx="2456033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2289791" y="2450623"/>
            <a:ext cx="297180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01108"/>
            <a:ext cx="3843362" cy="971050"/>
            <a:chOff x="1046501" y="1001108"/>
            <a:chExt cx="3843362" cy="971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01108"/>
              <a:ext cx="0" cy="97105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584441" y="2897195"/>
            <a:ext cx="16590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276436" y="2921142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cj16050:Age_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3482213" y="3425601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3482213" y="4797729"/>
            <a:ext cx="237744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3482213" y="3882150"/>
            <a:ext cx="237744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cj16050:AgeDataCollection_21316392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157659" y="271380"/>
            <a:ext cx="329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1915391" y="2443078"/>
            <a:ext cx="2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5972034" y="686770"/>
            <a:ext cx="29718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053718" y="646832"/>
            <a:ext cx="19111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 err="1"/>
              <a:t>skos:prefLabel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AgeStructure_AgeMissing.PNG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3482213" y="4340189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3095230" y="3435221"/>
            <a:ext cx="329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9918" y="4777765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635749" y="3880364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1444421" y="4336859"/>
            <a:ext cx="1980002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48438F8-1A68-44F9-994D-DEE8D1965A54}"/>
              </a:ext>
            </a:extLst>
          </p:cNvPr>
          <p:cNvSpPr/>
          <p:nvPr/>
        </p:nvSpPr>
        <p:spPr>
          <a:xfrm>
            <a:off x="5656521" y="1763051"/>
            <a:ext cx="3806455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cj16050:Randomization_21316392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D273F-DE7E-48D6-A13F-641CA4D94AF2}"/>
              </a:ext>
            </a:extLst>
          </p:cNvPr>
          <p:cNvSpPr txBox="1"/>
          <p:nvPr/>
        </p:nvSpPr>
        <p:spPr>
          <a:xfrm>
            <a:off x="6814795" y="2366780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out to AO 2020-01-09 on how to show SCRNFAIL, NOTASSGN...</a:t>
            </a:r>
          </a:p>
        </p:txBody>
      </p:sp>
    </p:spTree>
    <p:extLst>
      <p:ext uri="{BB962C8B-B14F-4D97-AF65-F5344CB8AC3E}">
        <p14:creationId xmlns:p14="http://schemas.microsoft.com/office/powerpoint/2010/main" val="6106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925</Words>
  <Application>Microsoft Office PowerPoint</Application>
  <PresentationFormat>Widescreen</PresentationFormat>
  <Paragraphs>289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Tim Williams</cp:lastModifiedBy>
  <cp:revision>112</cp:revision>
  <dcterms:created xsi:type="dcterms:W3CDTF">2018-03-28T23:56:33Z</dcterms:created>
  <dcterms:modified xsi:type="dcterms:W3CDTF">2020-02-11T16:16:07Z</dcterms:modified>
</cp:coreProperties>
</file>