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8" r:id="rId6"/>
    <p:sldId id="267" r:id="rId7"/>
    <p:sldId id="266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62"/>
            <p14:sldId id="263"/>
            <p14:sldId id="264"/>
            <p14:sldId id="265"/>
            <p14:sldId id="268"/>
            <p14:sldId id="267"/>
            <p14:sldId id="266"/>
            <p14:sldId id="261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E27"/>
    <a:srgbClr val="EEEEBB"/>
    <a:srgbClr val="E4ECF8"/>
    <a:srgbClr val="0033CC"/>
    <a:srgbClr val="996699"/>
    <a:srgbClr val="E1AD48"/>
    <a:srgbClr val="84AB5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3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cj16050:Animal_184f16eb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505313" y="390163"/>
            <a:ext cx="2367650" cy="43732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505313" y="2200659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019413" y="2429159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019413" y="2429159"/>
            <a:ext cx="0" cy="24950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95448" y="3058621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505313" y="4926946"/>
            <a:ext cx="1847387" cy="2257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095448" y="3509725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405023" y="58686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“2016-12-06”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505313" y="5152697"/>
            <a:ext cx="1899710" cy="944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533513" y="1972158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 184f16eb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306516" y="3589072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hasEnd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505313" y="827485"/>
            <a:ext cx="4306159" cy="65131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9673772" y="6488668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RefIntervalDataFail.PNG</a:t>
            </a:r>
          </a:p>
        </p:txBody>
      </p:sp>
    </p:spTree>
    <p:extLst>
      <p:ext uri="{BB962C8B-B14F-4D97-AF65-F5344CB8AC3E}">
        <p14:creationId xmlns:p14="http://schemas.microsoft.com/office/powerpoint/2010/main" val="134302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18052" y="1264951"/>
            <a:ext cx="8746435" cy="2750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5690268" y="32158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96699"/>
                </a:solidFill>
              </a:rPr>
              <a:t>SD1002Shape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6950450" y="1971165"/>
            <a:ext cx="179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rfstdtcShape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5900372" y="85476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AnimalSubjectShape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C2949-0D96-4A00-AB8F-339207DADC4C}"/>
              </a:ext>
            </a:extLst>
          </p:cNvPr>
          <p:cNvSpPr txBox="1"/>
          <p:nvPr/>
        </p:nvSpPr>
        <p:spPr>
          <a:xfrm>
            <a:off x="6950450" y="2513620"/>
            <a:ext cx="18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rfendtcShape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B69B4-0616-4076-B15C-CB2DDC286FF3}"/>
              </a:ext>
            </a:extLst>
          </p:cNvPr>
          <p:cNvSpPr/>
          <p:nvPr/>
        </p:nvSpPr>
        <p:spPr>
          <a:xfrm>
            <a:off x="876754" y="1965425"/>
            <a:ext cx="6035040" cy="475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3CBDAE-A66B-4331-9011-2CEB90F3E6B3}"/>
              </a:ext>
            </a:extLst>
          </p:cNvPr>
          <p:cNvSpPr/>
          <p:nvPr/>
        </p:nvSpPr>
        <p:spPr>
          <a:xfrm>
            <a:off x="876754" y="2515390"/>
            <a:ext cx="6035040" cy="4754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946E1-CE9B-4688-8035-380A1B4A0174}"/>
              </a:ext>
            </a:extLst>
          </p:cNvPr>
          <p:cNvSpPr/>
          <p:nvPr/>
        </p:nvSpPr>
        <p:spPr>
          <a:xfrm>
            <a:off x="834887" y="1888435"/>
            <a:ext cx="5764695" cy="1350066"/>
          </a:xfrm>
          <a:prstGeom prst="roundRect">
            <a:avLst/>
          </a:prstGeom>
          <a:noFill/>
          <a:ln w="57150">
            <a:solidFill>
              <a:srgbClr val="99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59" y="817724"/>
            <a:ext cx="623305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</a:t>
            </a:r>
            <a:r>
              <a:rPr lang="en-US" sz="2400" dirty="0" err="1">
                <a:solidFill>
                  <a:srgbClr val="0033CC"/>
                </a:solidFill>
              </a:rPr>
              <a:t>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23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15798" y="145690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cj16050:Animal_db3c6403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655248" y="141983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287598" y="370484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655248" y="1515157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287598" y="1743658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1801698" y="1972158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60044" y="595278"/>
            <a:ext cx="3843362" cy="919879"/>
            <a:chOff x="240958" y="595278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595278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793854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370203" y="2204254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1801698" y="1972158"/>
            <a:ext cx="0" cy="2495037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2905933" y="2824223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315798" y="4467195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593757" y="2373119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134985" y="4241444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study:ReferenceEnd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5877733" y="2601620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287598" y="4469945"/>
            <a:ext cx="1847387" cy="225751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5877733" y="3052724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602374" y="3553878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187308" y="5411678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287598" y="4695696"/>
            <a:ext cx="1899710" cy="944483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315798" y="1515157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 db3c6403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486596" y="164791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440876" y="1560775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679376" y="2620427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204394" y="4389949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398040" y="4964656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088801" y="3132071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778788" y="3441742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hasEnd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90912-970B-46A9-BB3D-C152420F11A5}"/>
              </a:ext>
            </a:extLst>
          </p:cNvPr>
          <p:cNvSpPr txBox="1"/>
          <p:nvPr/>
        </p:nvSpPr>
        <p:spPr>
          <a:xfrm>
            <a:off x="9209315" y="6387068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RefIntervalMissEndDate.PNG</a:t>
            </a:r>
          </a:p>
        </p:txBody>
      </p:sp>
    </p:spTree>
    <p:extLst>
      <p:ext uri="{BB962C8B-B14F-4D97-AF65-F5344CB8AC3E}">
        <p14:creationId xmlns:p14="http://schemas.microsoft.com/office/powerpoint/2010/main" val="293028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Animal_xxx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AEF944-F39F-420A-A68B-721497177EFB}"/>
              </a:ext>
            </a:extLst>
          </p:cNvPr>
          <p:cNvSpPr txBox="1"/>
          <p:nvPr/>
        </p:nvSpPr>
        <p:spPr>
          <a:xfrm>
            <a:off x="9586686" y="6488668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AnimaSubjectShape.PNG</a:t>
            </a:r>
          </a:p>
        </p:txBody>
      </p:sp>
    </p:spTree>
    <p:extLst>
      <p:ext uri="{BB962C8B-B14F-4D97-AF65-F5344CB8AC3E}">
        <p14:creationId xmlns:p14="http://schemas.microsoft.com/office/powerpoint/2010/main" val="1095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676518" y="1486639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478632" y="1486639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676518" y="199862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 xxx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3498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hasTypeXsdDateShape</a:t>
            </a:r>
            <a:r>
              <a:rPr lang="en-US" dirty="0"/>
              <a:t>-</a:t>
            </a:r>
            <a:r>
              <a:rPr lang="en-US" b="1" dirty="0"/>
              <a:t>Date</a:t>
            </a:r>
          </a:p>
          <a:p>
            <a:r>
              <a:rPr lang="en-US" dirty="0"/>
              <a:t>hasMin1Max1Shape-</a:t>
            </a:r>
            <a:r>
              <a:rPr lang="en-US" b="1" dirty="0"/>
              <a:t>Interval</a:t>
            </a:r>
            <a:r>
              <a:rPr lang="en-US" dirty="0"/>
              <a:t> </a:t>
            </a:r>
          </a:p>
          <a:p>
            <a:r>
              <a:rPr lang="en-US" dirty="0"/>
              <a:t>hasMin1Max1Shape-</a:t>
            </a:r>
            <a:r>
              <a:rPr lang="en-US" b="1" dirty="0"/>
              <a:t>StartEndDates</a:t>
            </a:r>
          </a:p>
          <a:p>
            <a:r>
              <a:rPr lang="en-US" dirty="0" err="1"/>
              <a:t>hasStartLEEndShape</a:t>
            </a:r>
            <a:r>
              <a:rPr lang="en-US" dirty="0"/>
              <a:t>-</a:t>
            </a:r>
            <a:r>
              <a:rPr lang="en-US" b="1" dirty="0"/>
              <a:t>Interval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1254DF-6E67-4325-968D-CB280B44AA6B}"/>
              </a:ext>
            </a:extLst>
          </p:cNvPr>
          <p:cNvSpPr txBox="1"/>
          <p:nvPr/>
        </p:nvSpPr>
        <p:spPr>
          <a:xfrm>
            <a:off x="10123714" y="6379031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IntervalShape.PNG</a:t>
            </a:r>
          </a:p>
        </p:txBody>
      </p:sp>
    </p:spTree>
    <p:extLst>
      <p:ext uri="{BB962C8B-B14F-4D97-AF65-F5344CB8AC3E}">
        <p14:creationId xmlns:p14="http://schemas.microsoft.com/office/powerpoint/2010/main" val="250640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35649" y="1055823"/>
            <a:ext cx="508714" cy="50162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740819" y="1332492"/>
            <a:ext cx="315468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study:EntityInterval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2C1608-A407-426E-907C-FD5043DF9366}"/>
              </a:ext>
            </a:extLst>
          </p:cNvPr>
          <p:cNvSpPr/>
          <p:nvPr/>
        </p:nvSpPr>
        <p:spPr>
          <a:xfrm>
            <a:off x="3925217" y="2779151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study:Lifespan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8E85FE-0F55-4A00-B762-C24CE31745D5}"/>
              </a:ext>
            </a:extLst>
          </p:cNvPr>
          <p:cNvSpPr/>
          <p:nvPr/>
        </p:nvSpPr>
        <p:spPr>
          <a:xfrm>
            <a:off x="3925217" y="3481850"/>
            <a:ext cx="3317412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study:MedicalConditionInterval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C2E2E-7644-4198-9FC8-2000D81E3B1C}"/>
              </a:ext>
            </a:extLst>
          </p:cNvPr>
          <p:cNvSpPr/>
          <p:nvPr/>
        </p:nvSpPr>
        <p:spPr>
          <a:xfrm>
            <a:off x="3925217" y="2076452"/>
            <a:ext cx="315468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C2089E-AC68-4D8D-9DB3-C3EA5CBC3B86}"/>
              </a:ext>
            </a:extLst>
          </p:cNvPr>
          <p:cNvSpPr/>
          <p:nvPr/>
        </p:nvSpPr>
        <p:spPr>
          <a:xfrm>
            <a:off x="3925217" y="4184548"/>
            <a:ext cx="334644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study:StudyParticipationInterval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9CA3D01-94AF-4529-8DED-9DF4680EFD89}"/>
              </a:ext>
            </a:extLst>
          </p:cNvPr>
          <p:cNvCxnSpPr>
            <a:cxnSpLocks/>
            <a:stCxn id="45" idx="2"/>
            <a:endCxn id="21" idx="1"/>
          </p:cNvCxnSpPr>
          <p:nvPr/>
        </p:nvCxnSpPr>
        <p:spPr>
          <a:xfrm rot="16200000" flipH="1">
            <a:off x="2661259" y="2446393"/>
            <a:ext cx="1920858" cy="607058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595185C-F242-454F-B004-8D58BB67D373}"/>
              </a:ext>
            </a:extLst>
          </p:cNvPr>
          <p:cNvCxnSpPr>
            <a:cxnSpLocks/>
            <a:stCxn id="45" idx="2"/>
            <a:endCxn id="19" idx="1"/>
          </p:cNvCxnSpPr>
          <p:nvPr/>
        </p:nvCxnSpPr>
        <p:spPr>
          <a:xfrm rot="16200000" flipH="1">
            <a:off x="3012609" y="2095043"/>
            <a:ext cx="1218159" cy="607058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77E5DA3-509A-4D16-841F-AE7F8CEE6CAF}"/>
              </a:ext>
            </a:extLst>
          </p:cNvPr>
          <p:cNvCxnSpPr>
            <a:cxnSpLocks/>
            <a:stCxn id="45" idx="2"/>
            <a:endCxn id="23" idx="1"/>
          </p:cNvCxnSpPr>
          <p:nvPr/>
        </p:nvCxnSpPr>
        <p:spPr>
          <a:xfrm rot="16200000" flipH="1">
            <a:off x="2309910" y="2797742"/>
            <a:ext cx="2623556" cy="607058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009E932-C6B9-49B6-9F6E-27689BA0E87C}"/>
              </a:ext>
            </a:extLst>
          </p:cNvPr>
          <p:cNvCxnSpPr>
            <a:cxnSpLocks/>
            <a:stCxn id="45" idx="2"/>
            <a:endCxn id="22" idx="1"/>
          </p:cNvCxnSpPr>
          <p:nvPr/>
        </p:nvCxnSpPr>
        <p:spPr>
          <a:xfrm rot="16200000" flipH="1">
            <a:off x="3363958" y="1743694"/>
            <a:ext cx="515460" cy="60705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3751D-EA79-403D-849F-F258967C9023}"/>
              </a:ext>
            </a:extLst>
          </p:cNvPr>
          <p:cNvSpPr txBox="1"/>
          <p:nvPr/>
        </p:nvSpPr>
        <p:spPr>
          <a:xfrm>
            <a:off x="406401" y="6023429"/>
            <a:ext cx="593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for defining a rule around Reference Interval can use Entity Interval if all subclasses play by the same rule.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1ED87-517D-4273-8DF9-A282AE1826BC}"/>
              </a:ext>
            </a:extLst>
          </p:cNvPr>
          <p:cNvSpPr txBox="1"/>
          <p:nvPr/>
        </p:nvSpPr>
        <p:spPr>
          <a:xfrm>
            <a:off x="9383486" y="6488668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EntityIntervalStructure.PNG</a:t>
            </a:r>
          </a:p>
        </p:txBody>
      </p:sp>
    </p:spTree>
    <p:extLst>
      <p:ext uri="{BB962C8B-B14F-4D97-AF65-F5344CB8AC3E}">
        <p14:creationId xmlns:p14="http://schemas.microsoft.com/office/powerpoint/2010/main" val="45996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D37D-181E-4532-A042-19859BF3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Outdated Slides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E3E2-B7D2-4B27-962F-9CAB3C20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D8102A-9E78-41F9-AB1B-A42EE1A78BEF}"/>
              </a:ext>
            </a:extLst>
          </p:cNvPr>
          <p:cNvCxnSpPr>
            <a:stCxn id="4" idx="2"/>
            <a:endCxn id="49" idx="1"/>
          </p:cNvCxnSpPr>
          <p:nvPr/>
        </p:nvCxnSpPr>
        <p:spPr>
          <a:xfrm rot="16200000" flipH="1">
            <a:off x="-78677" y="2370149"/>
            <a:ext cx="3209937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ACEB9BC-CE69-4F8C-854D-9AE705A007EC}"/>
              </a:ext>
            </a:extLst>
          </p:cNvPr>
          <p:cNvCxnSpPr>
            <a:stCxn id="4" idx="2"/>
            <a:endCxn id="53" idx="1"/>
          </p:cNvCxnSpPr>
          <p:nvPr/>
        </p:nvCxnSpPr>
        <p:spPr>
          <a:xfrm rot="16200000" flipH="1">
            <a:off x="-403630" y="2695102"/>
            <a:ext cx="385984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006BFAB-1A04-47C4-9E9C-3D159771D7A3}"/>
              </a:ext>
            </a:extLst>
          </p:cNvPr>
          <p:cNvCxnSpPr>
            <a:stCxn id="4" idx="2"/>
            <a:endCxn id="54" idx="1"/>
          </p:cNvCxnSpPr>
          <p:nvPr/>
        </p:nvCxnSpPr>
        <p:spPr>
          <a:xfrm rot="16200000" flipH="1">
            <a:off x="-775916" y="3067388"/>
            <a:ext cx="460441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95AB819-BF1E-47FD-AD9E-F3CFCE0F9BDE}"/>
              </a:ext>
            </a:extLst>
          </p:cNvPr>
          <p:cNvCxnSpPr>
            <a:stCxn id="4" idx="2"/>
            <a:endCxn id="56" idx="1"/>
          </p:cNvCxnSpPr>
          <p:nvPr/>
        </p:nvCxnSpPr>
        <p:spPr>
          <a:xfrm rot="16200000" flipH="1">
            <a:off x="-1148201" y="3439673"/>
            <a:ext cx="534898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</a:t>
            </a:r>
            <a:r>
              <a:rPr lang="en-US" b="1" u="sng" dirty="0" err="1">
                <a:solidFill>
                  <a:schemeClr val="tx1"/>
                </a:solidFill>
              </a:rPr>
              <a:t>SubjectIdentifier_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xxx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224BE6-72F7-4AE8-A204-3798AF08CCE5}"/>
              </a:ext>
            </a:extLst>
          </p:cNvPr>
          <p:cNvSpPr txBox="1"/>
          <p:nvPr/>
        </p:nvSpPr>
        <p:spPr>
          <a:xfrm>
            <a:off x="8100050" y="2777737"/>
            <a:ext cx="11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SD1002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A3FADE-C48C-40D6-A250-73404B030070}"/>
              </a:ext>
            </a:extLst>
          </p:cNvPr>
          <p:cNvSpPr txBox="1"/>
          <p:nvPr/>
        </p:nvSpPr>
        <p:spPr>
          <a:xfrm>
            <a:off x="5160580" y="2777737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4AA4A-4955-45A6-950C-B11D71165AD6}"/>
              </a:ext>
            </a:extLst>
          </p:cNvPr>
          <p:cNvGrpSpPr/>
          <p:nvPr/>
        </p:nvGrpSpPr>
        <p:grpSpPr>
          <a:xfrm>
            <a:off x="1813389" y="4033715"/>
            <a:ext cx="5190773" cy="457001"/>
            <a:chOff x="1813389" y="4044231"/>
            <a:chExt cx="5190773" cy="45700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C5ADABD-A2F6-4C9F-93BC-ED94E5305351}"/>
                </a:ext>
              </a:extLst>
            </p:cNvPr>
            <p:cNvSpPr/>
            <p:nvPr/>
          </p:nvSpPr>
          <p:spPr>
            <a:xfrm>
              <a:off x="1813389" y="4044231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Species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</a:rPr>
                <a:t>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CDEF6C-8ACD-4C64-9691-3B347D187B31}"/>
                </a:ext>
              </a:extLst>
            </p:cNvPr>
            <p:cNvSpPr txBox="1"/>
            <p:nvPr/>
          </p:nvSpPr>
          <p:spPr>
            <a:xfrm>
              <a:off x="5160580" y="4088065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555A0F-6638-4F09-8610-CBBD263F1E5A}"/>
              </a:ext>
            </a:extLst>
          </p:cNvPr>
          <p:cNvGrpSpPr/>
          <p:nvPr/>
        </p:nvGrpSpPr>
        <p:grpSpPr>
          <a:xfrm>
            <a:off x="1813389" y="4683621"/>
            <a:ext cx="5190773" cy="457001"/>
            <a:chOff x="1813389" y="4682072"/>
            <a:chExt cx="5190773" cy="45700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F64002F-F42A-4F15-A63A-C21552CDF952}"/>
                </a:ext>
              </a:extLst>
            </p:cNvPr>
            <p:cNvSpPr/>
            <p:nvPr/>
          </p:nvSpPr>
          <p:spPr>
            <a:xfrm>
              <a:off x="1813389" y="468207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SexDataCollection_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D47E7F-AFD7-4306-A43A-9F8DA1FD0CD4}"/>
                </a:ext>
              </a:extLst>
            </p:cNvPr>
            <p:cNvSpPr txBox="1"/>
            <p:nvPr/>
          </p:nvSpPr>
          <p:spPr>
            <a:xfrm>
              <a:off x="5160580" y="472590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CCF06A-9EA7-441F-B0EE-8FE67B1BE6B9}"/>
              </a:ext>
            </a:extLst>
          </p:cNvPr>
          <p:cNvSpPr/>
          <p:nvPr/>
        </p:nvSpPr>
        <p:spPr>
          <a:xfrm>
            <a:off x="1813389" y="5428192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AgeDataCollection_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F25D90-0557-4EDD-8A98-20605F11B1E6}"/>
              </a:ext>
            </a:extLst>
          </p:cNvPr>
          <p:cNvSpPr txBox="1"/>
          <p:nvPr/>
        </p:nvSpPr>
        <p:spPr>
          <a:xfrm>
            <a:off x="8100050" y="5333527"/>
            <a:ext cx="425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SD0084, SD1129, SD1121, SD2019, SD2023,</a:t>
            </a:r>
          </a:p>
          <a:p>
            <a:r>
              <a:rPr lang="en-US" sz="1600" dirty="0">
                <a:solidFill>
                  <a:srgbClr val="0033CC"/>
                </a:solidFill>
              </a:rPr>
              <a:t>SD2020, SD2012, SD2022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6ED15C-54D6-4E35-813D-0D965E6185AA}"/>
              </a:ext>
            </a:extLst>
          </p:cNvPr>
          <p:cNvSpPr txBox="1"/>
          <p:nvPr/>
        </p:nvSpPr>
        <p:spPr>
          <a:xfrm>
            <a:off x="5160580" y="5472026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AB15E0-DB92-4174-88C3-5E9E56C245CB}"/>
              </a:ext>
            </a:extLst>
          </p:cNvPr>
          <p:cNvGrpSpPr/>
          <p:nvPr/>
        </p:nvGrpSpPr>
        <p:grpSpPr>
          <a:xfrm>
            <a:off x="1813389" y="6172762"/>
            <a:ext cx="5190773" cy="457001"/>
            <a:chOff x="1813389" y="6172762"/>
            <a:chExt cx="5190773" cy="45700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F23C94D-E114-4BD9-9A4C-05D2B7B591B2}"/>
                </a:ext>
              </a:extLst>
            </p:cNvPr>
            <p:cNvSpPr/>
            <p:nvPr/>
          </p:nvSpPr>
          <p:spPr>
            <a:xfrm>
              <a:off x="1813389" y="617276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Randomization_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6CB266-FF31-4429-958E-840EE8BE2A55}"/>
                </a:ext>
              </a:extLst>
            </p:cNvPr>
            <p:cNvSpPr txBox="1"/>
            <p:nvPr/>
          </p:nvSpPr>
          <p:spPr>
            <a:xfrm>
              <a:off x="5160580" y="621659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Set_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203C4D-B611-4A8A-BD66-4B1E38326E02}"/>
              </a:ext>
            </a:extLst>
          </p:cNvPr>
          <p:cNvSpPr txBox="1"/>
          <p:nvPr/>
        </p:nvSpPr>
        <p:spPr>
          <a:xfrm>
            <a:off x="8100050" y="3427643"/>
            <a:ext cx="160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SD1259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92E35-82EE-42ED-B41A-ED552C39B4B2}"/>
              </a:ext>
            </a:extLst>
          </p:cNvPr>
          <p:cNvSpPr txBox="1"/>
          <p:nvPr/>
        </p:nvSpPr>
        <p:spPr>
          <a:xfrm>
            <a:off x="5160580" y="3427643"/>
            <a:ext cx="17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</p:spTree>
    <p:extLst>
      <p:ext uri="{BB962C8B-B14F-4D97-AF65-F5344CB8AC3E}">
        <p14:creationId xmlns:p14="http://schemas.microsoft.com/office/powerpoint/2010/main" val="414986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359054" y="800152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4498" y="739025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03175" y="837054"/>
            <a:ext cx="4975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study:Subject_CJ16050_00M01</a:t>
            </a:r>
          </a:p>
          <a:p>
            <a:r>
              <a:rPr lang="en-US" dirty="0"/>
              <a:t>    a                           </a:t>
            </a:r>
            <a:r>
              <a:rPr lang="en-US" dirty="0" err="1"/>
              <a:t>study:StudySubject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study:rfendtc</a:t>
            </a:r>
            <a:r>
              <a:rPr lang="en-US" dirty="0"/>
              <a:t>      "2016-12-07"^^</a:t>
            </a:r>
            <a:r>
              <a:rPr lang="en-US" dirty="0" err="1"/>
              <a:t>xsd:date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study:rfstdtc</a:t>
            </a:r>
            <a:r>
              <a:rPr lang="en-US" dirty="0"/>
              <a:t>       "2016-12-07"^^</a:t>
            </a:r>
            <a:r>
              <a:rPr lang="en-US" dirty="0" err="1"/>
              <a:t>xsd:date</a:t>
            </a:r>
            <a:r>
              <a:rPr lang="en-US" dirty="0"/>
              <a:t>  ;</a:t>
            </a:r>
          </a:p>
          <a:p>
            <a:r>
              <a:rPr lang="en-US" dirty="0"/>
              <a:t>    </a:t>
            </a:r>
            <a:r>
              <a:rPr lang="en-US" dirty="0" err="1"/>
              <a:t>study:subjid</a:t>
            </a:r>
            <a:r>
              <a:rPr lang="en-US" dirty="0"/>
              <a:t>        “CJ16050_00M01"^^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study:usubjid</a:t>
            </a:r>
            <a:r>
              <a:rPr lang="en-US" dirty="0"/>
              <a:t>     “CJ16050_00M01” 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8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57810" y="648361"/>
            <a:ext cx="9044608" cy="457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4595" y="1959429"/>
            <a:ext cx="6400800" cy="957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14595" y="3596046"/>
            <a:ext cx="6400800" cy="478998"/>
          </a:xfrm>
          <a:prstGeom prst="roundRect">
            <a:avLst/>
          </a:prstGeom>
          <a:solidFill>
            <a:srgbClr val="E1AD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929941-0200-42D9-8465-064446A2AC2E}"/>
              </a:ext>
            </a:extLst>
          </p:cNvPr>
          <p:cNvSpPr/>
          <p:nvPr/>
        </p:nvSpPr>
        <p:spPr>
          <a:xfrm>
            <a:off x="814595" y="3028094"/>
            <a:ext cx="6400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947EC4-2512-4FDD-A2AE-6E8E1DF5BBDA}"/>
              </a:ext>
            </a:extLst>
          </p:cNvPr>
          <p:cNvSpPr/>
          <p:nvPr/>
        </p:nvSpPr>
        <p:spPr>
          <a:xfrm>
            <a:off x="814595" y="4165889"/>
            <a:ext cx="6400800" cy="4789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7235686" y="22197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SD1002Shape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70331-5F59-4C46-A0E7-1DE702D8904E}"/>
              </a:ext>
            </a:extLst>
          </p:cNvPr>
          <p:cNvSpPr txBox="1"/>
          <p:nvPr/>
        </p:nvSpPr>
        <p:spPr>
          <a:xfrm>
            <a:off x="7235686" y="418106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...more shapes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7235686" y="298836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SD1001Shape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7235686" y="36377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SD0083Shape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60" y="817724"/>
            <a:ext cx="65432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study:subjid</a:t>
            </a:r>
            <a:r>
              <a:rPr lang="en-US" sz="2400" dirty="0"/>
              <a:t>        “00M01"^^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study:usubjid</a:t>
            </a:r>
            <a:r>
              <a:rPr lang="en-US" sz="2400" dirty="0"/>
              <a:t>     “CJ16050_00M01” 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AA95-FF59-4D21-BCDB-A931A9C8AB84}"/>
              </a:ext>
            </a:extLst>
          </p:cNvPr>
          <p:cNvSpPr txBox="1"/>
          <p:nvPr/>
        </p:nvSpPr>
        <p:spPr>
          <a:xfrm>
            <a:off x="877558" y="4174965"/>
            <a:ext cx="171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...more data</a:t>
            </a:r>
          </a:p>
        </p:txBody>
      </p:sp>
    </p:spTree>
    <p:extLst>
      <p:ext uri="{BB962C8B-B14F-4D97-AF65-F5344CB8AC3E}">
        <p14:creationId xmlns:p14="http://schemas.microsoft.com/office/powerpoint/2010/main" val="344274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6947</TotalTime>
  <Words>484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Outdated Slides follow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74</cp:revision>
  <dcterms:created xsi:type="dcterms:W3CDTF">2018-03-28T23:56:33Z</dcterms:created>
  <dcterms:modified xsi:type="dcterms:W3CDTF">2019-08-20T19:36:01Z</dcterms:modified>
</cp:coreProperties>
</file>