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D48"/>
    <a:srgbClr val="84AB5C"/>
    <a:srgbClr val="CC99FF"/>
    <a:srgbClr val="99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65511-4BA5-4904-8562-3036DAFC8EE7}"/>
              </a:ext>
            </a:extLst>
          </p:cNvPr>
          <p:cNvSpPr txBox="1"/>
          <p:nvPr/>
        </p:nvSpPr>
        <p:spPr>
          <a:xfrm>
            <a:off x="6698972" y="21866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SubjectShape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...other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06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129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36</cp:revision>
  <dcterms:created xsi:type="dcterms:W3CDTF">2018-03-28T23:56:33Z</dcterms:created>
  <dcterms:modified xsi:type="dcterms:W3CDTF">2019-07-16T19:21:35Z</dcterms:modified>
</cp:coreProperties>
</file>