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BD87C3-F855-4348-B876-2AADA34CFF03}">
          <p14:sldIdLst>
            <p14:sldId id="259"/>
            <p14:sldId id="260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996699"/>
    <a:srgbClr val="E1AD48"/>
    <a:srgbClr val="84AB5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10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9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4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D037-9D82-4436-AC70-ED75D2FE941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40E339-40A8-448E-A741-015329DCA7D1}"/>
              </a:ext>
            </a:extLst>
          </p:cNvPr>
          <p:cNvSpPr/>
          <p:nvPr/>
        </p:nvSpPr>
        <p:spPr>
          <a:xfrm>
            <a:off x="357810" y="648361"/>
            <a:ext cx="9044608" cy="45767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814595" y="1959429"/>
            <a:ext cx="6400800" cy="9579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814595" y="3596046"/>
            <a:ext cx="6400800" cy="478998"/>
          </a:xfrm>
          <a:prstGeom prst="roundRect">
            <a:avLst/>
          </a:prstGeom>
          <a:solidFill>
            <a:srgbClr val="E1AD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2929941-0200-42D9-8465-064446A2AC2E}"/>
              </a:ext>
            </a:extLst>
          </p:cNvPr>
          <p:cNvSpPr/>
          <p:nvPr/>
        </p:nvSpPr>
        <p:spPr>
          <a:xfrm>
            <a:off x="814595" y="3028094"/>
            <a:ext cx="6400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947EC4-2512-4FDD-A2AE-6E8E1DF5BBDA}"/>
              </a:ext>
            </a:extLst>
          </p:cNvPr>
          <p:cNvSpPr/>
          <p:nvPr/>
        </p:nvSpPr>
        <p:spPr>
          <a:xfrm>
            <a:off x="814595" y="4165889"/>
            <a:ext cx="6400800" cy="4789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29E82-4FE1-4EE2-909E-1739258B41D6}"/>
              </a:ext>
            </a:extLst>
          </p:cNvPr>
          <p:cNvSpPr txBox="1"/>
          <p:nvPr/>
        </p:nvSpPr>
        <p:spPr>
          <a:xfrm>
            <a:off x="7235686" y="2219738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SD1002Shape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70331-5F59-4C46-A0E7-1DE702D8904E}"/>
              </a:ext>
            </a:extLst>
          </p:cNvPr>
          <p:cNvSpPr txBox="1"/>
          <p:nvPr/>
        </p:nvSpPr>
        <p:spPr>
          <a:xfrm>
            <a:off x="7235686" y="4181061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...more shapes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566B-9473-44E6-A9F0-16B413C2F315}"/>
              </a:ext>
            </a:extLst>
          </p:cNvPr>
          <p:cNvSpPr txBox="1"/>
          <p:nvPr/>
        </p:nvSpPr>
        <p:spPr>
          <a:xfrm>
            <a:off x="7235686" y="2988364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SD1001Shape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F6E51-1BA6-4815-8455-7C3C94C69EA6}"/>
              </a:ext>
            </a:extLst>
          </p:cNvPr>
          <p:cNvSpPr txBox="1"/>
          <p:nvPr/>
        </p:nvSpPr>
        <p:spPr>
          <a:xfrm>
            <a:off x="7235686" y="363772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SD0083Shape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90260" y="817724"/>
            <a:ext cx="6543266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study:Subject_CJ16050_00M01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                           </a:t>
            </a:r>
            <a:r>
              <a:rPr lang="en-US" sz="2400" dirty="0" err="1"/>
              <a:t>study:AnimalSubject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study:rfendtc</a:t>
            </a:r>
            <a:r>
              <a:rPr lang="en-US" sz="2400" dirty="0"/>
              <a:t>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study:rfstdtc</a:t>
            </a:r>
            <a:r>
              <a:rPr lang="en-US" sz="2400" dirty="0"/>
              <a:t>       "2016-12-07"^^</a:t>
            </a:r>
            <a:r>
              <a:rPr lang="en-US" sz="2400" dirty="0" err="1"/>
              <a:t>xsd:date</a:t>
            </a:r>
            <a:r>
              <a:rPr lang="en-US" sz="2400" dirty="0"/>
              <a:t> 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study:subjid</a:t>
            </a:r>
            <a:r>
              <a:rPr lang="en-US" sz="2400" dirty="0"/>
              <a:t>        “00M01"^^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study:usubjid</a:t>
            </a:r>
            <a:r>
              <a:rPr lang="en-US" sz="2400" dirty="0"/>
              <a:t>     “CJ16050_00M01” 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2AA95-FF59-4D21-BCDB-A931A9C8AB84}"/>
              </a:ext>
            </a:extLst>
          </p:cNvPr>
          <p:cNvSpPr txBox="1"/>
          <p:nvPr/>
        </p:nvSpPr>
        <p:spPr>
          <a:xfrm>
            <a:off x="877558" y="4174965"/>
            <a:ext cx="1714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...more data</a:t>
            </a:r>
          </a:p>
        </p:txBody>
      </p:sp>
    </p:spTree>
    <p:extLst>
      <p:ext uri="{BB962C8B-B14F-4D97-AF65-F5344CB8AC3E}">
        <p14:creationId xmlns:p14="http://schemas.microsoft.com/office/powerpoint/2010/main" val="344274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40E339-40A8-448E-A741-015329DCA7D1}"/>
              </a:ext>
            </a:extLst>
          </p:cNvPr>
          <p:cNvSpPr/>
          <p:nvPr/>
        </p:nvSpPr>
        <p:spPr>
          <a:xfrm>
            <a:off x="318052" y="1264951"/>
            <a:ext cx="8746435" cy="27504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29E82-4FE1-4EE2-909E-1739258B41D6}"/>
              </a:ext>
            </a:extLst>
          </p:cNvPr>
          <p:cNvSpPr txBox="1"/>
          <p:nvPr/>
        </p:nvSpPr>
        <p:spPr>
          <a:xfrm>
            <a:off x="5690268" y="321582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96699"/>
                </a:solidFill>
              </a:rPr>
              <a:t>SD1002Shape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566B-9473-44E6-A9F0-16B413C2F315}"/>
              </a:ext>
            </a:extLst>
          </p:cNvPr>
          <p:cNvSpPr txBox="1"/>
          <p:nvPr/>
        </p:nvSpPr>
        <p:spPr>
          <a:xfrm>
            <a:off x="6950450" y="1971165"/>
            <a:ext cx="1792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rfstdtcShape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F6E51-1BA6-4815-8455-7C3C94C69EA6}"/>
              </a:ext>
            </a:extLst>
          </p:cNvPr>
          <p:cNvSpPr txBox="1"/>
          <p:nvPr/>
        </p:nvSpPr>
        <p:spPr>
          <a:xfrm>
            <a:off x="5900372" y="854765"/>
            <a:ext cx="2818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AnimalSubjectShape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C2949-0D96-4A00-AB8F-339207DADC4C}"/>
              </a:ext>
            </a:extLst>
          </p:cNvPr>
          <p:cNvSpPr txBox="1"/>
          <p:nvPr/>
        </p:nvSpPr>
        <p:spPr>
          <a:xfrm>
            <a:off x="6950450" y="2513620"/>
            <a:ext cx="188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rfendtcShape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5B69B4-0616-4076-B15C-CB2DDC286FF3}"/>
              </a:ext>
            </a:extLst>
          </p:cNvPr>
          <p:cNvSpPr/>
          <p:nvPr/>
        </p:nvSpPr>
        <p:spPr>
          <a:xfrm>
            <a:off x="876754" y="1965425"/>
            <a:ext cx="6035040" cy="4754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E3CBDAE-A66B-4331-9011-2CEB90F3E6B3}"/>
              </a:ext>
            </a:extLst>
          </p:cNvPr>
          <p:cNvSpPr/>
          <p:nvPr/>
        </p:nvSpPr>
        <p:spPr>
          <a:xfrm>
            <a:off x="876754" y="2515390"/>
            <a:ext cx="6035040" cy="4754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43946E1-CE9B-4688-8035-380A1B4A0174}"/>
              </a:ext>
            </a:extLst>
          </p:cNvPr>
          <p:cNvSpPr/>
          <p:nvPr/>
        </p:nvSpPr>
        <p:spPr>
          <a:xfrm>
            <a:off x="834887" y="1888435"/>
            <a:ext cx="5764695" cy="1350066"/>
          </a:xfrm>
          <a:prstGeom prst="roundRect">
            <a:avLst/>
          </a:prstGeom>
          <a:noFill/>
          <a:ln w="57150">
            <a:solidFill>
              <a:srgbClr val="99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90259" y="817724"/>
            <a:ext cx="6233055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study:Subject_CJ16050_00M01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                           </a:t>
            </a:r>
            <a:r>
              <a:rPr lang="en-US" sz="2400" dirty="0" err="1"/>
              <a:t>study:</a:t>
            </a:r>
            <a:r>
              <a:rPr lang="en-US" sz="2400" dirty="0" err="1">
                <a:solidFill>
                  <a:srgbClr val="0033CC"/>
                </a:solidFill>
              </a:rPr>
              <a:t>AnimalSubject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study:rfendtc</a:t>
            </a:r>
            <a:r>
              <a:rPr lang="en-US" sz="2400" dirty="0"/>
              <a:t>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study:rfstdtc</a:t>
            </a:r>
            <a:r>
              <a:rPr lang="en-US" sz="2400" dirty="0"/>
              <a:t> 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123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811546" y="602691"/>
            <a:ext cx="2975788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cj16050:</a:t>
            </a:r>
            <a:r>
              <a:rPr lang="en-US" b="1" dirty="0">
                <a:solidFill>
                  <a:schemeClr val="tx1"/>
                </a:solidFill>
              </a:rPr>
              <a:t>Animal_a6d09184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872963" y="598984"/>
            <a:ext cx="24688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787334" y="827485"/>
            <a:ext cx="2085629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872963" y="1972158"/>
            <a:ext cx="24688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4343400" y="2200659"/>
            <a:ext cx="1529563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2299440" y="2429159"/>
            <a:ext cx="2569464" cy="8520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377759" y="1052279"/>
            <a:ext cx="3843362" cy="919879"/>
            <a:chOff x="240958" y="1052279"/>
            <a:chExt cx="3843362" cy="91987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2162639" y="1052279"/>
              <a:ext cx="0" cy="919879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0958" y="1301847"/>
              <a:ext cx="38433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dirty="0" err="1"/>
                <a:t>hasReferenceInterval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2587918" y="2661255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hasBeginng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A4C3E1-A7BC-4049-9A3C-CAAB8D4552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>
            <a:off x="2299440" y="2429159"/>
            <a:ext cx="1" cy="249503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3123648" y="3281224"/>
            <a:ext cx="3490511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</a:t>
            </a:r>
            <a:r>
              <a:rPr lang="en-US" b="1" dirty="0">
                <a:solidFill>
                  <a:schemeClr val="tx1"/>
                </a:solidFill>
              </a:rPr>
              <a:t>:Date_2016-12-07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BC1294-CAA3-49E1-A52E-68753199F3A5}"/>
              </a:ext>
            </a:extLst>
          </p:cNvPr>
          <p:cNvSpPr/>
          <p:nvPr/>
        </p:nvSpPr>
        <p:spPr>
          <a:xfrm>
            <a:off x="554185" y="4924196"/>
            <a:ext cx="3490511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</a:t>
            </a:r>
            <a:r>
              <a:rPr lang="en-US" b="1" dirty="0">
                <a:solidFill>
                  <a:schemeClr val="tx1"/>
                </a:solidFill>
              </a:rPr>
              <a:t>:Date_2016-12-06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811472" y="2830120"/>
            <a:ext cx="24688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ReferenceBegin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ACF014-9FBD-4451-B9FF-FA3B75B0E42D}"/>
              </a:ext>
            </a:extLst>
          </p:cNvPr>
          <p:cNvSpPr/>
          <p:nvPr/>
        </p:nvSpPr>
        <p:spPr>
          <a:xfrm>
            <a:off x="5872963" y="4469944"/>
            <a:ext cx="24688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ReferenceEnd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004DBD-4B82-4578-94CB-FCC9FAAE6D9A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6614159" y="3058621"/>
            <a:ext cx="1197313" cy="45110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612BB5-E67E-41BB-A2EF-D5CEF9CED4E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4044696" y="4698445"/>
            <a:ext cx="1828267" cy="45425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  <a:stCxn id="47" idx="3"/>
            <a:endCxn id="63" idx="1"/>
          </p:cNvCxnSpPr>
          <p:nvPr/>
        </p:nvCxnSpPr>
        <p:spPr>
          <a:xfrm>
            <a:off x="6614159" y="3509725"/>
            <a:ext cx="2136097" cy="9110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8750256" y="4192279"/>
            <a:ext cx="2783375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“2016-12-07”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7281120" y="5640178"/>
            <a:ext cx="2783375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“2016-12-06”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653AA-D7FE-4197-9659-330578AD3397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4044696" y="5152697"/>
            <a:ext cx="3236424" cy="71598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255480" y="1972158"/>
            <a:ext cx="4087920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</a:t>
            </a:r>
            <a:r>
              <a:rPr lang="en-US" b="1" dirty="0">
                <a:solidFill>
                  <a:schemeClr val="tx1"/>
                </a:solidFill>
              </a:rPr>
              <a:t>:Interval_2016-12-07_2016-12-06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704311" y="621792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658591" y="2017776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6897091" y="3108960"/>
            <a:ext cx="320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658591" y="4736592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4766638" y="5390126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6842543" y="3762494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12A0B4-25D6-4236-9791-8A8C47DACE25}"/>
              </a:ext>
            </a:extLst>
          </p:cNvPr>
          <p:cNvSpPr txBox="1"/>
          <p:nvPr/>
        </p:nvSpPr>
        <p:spPr>
          <a:xfrm>
            <a:off x="996503" y="3898743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2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6359054" y="800152"/>
            <a:ext cx="2468880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Person_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01-701-1015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348177" y="2628952"/>
            <a:ext cx="24688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Medical Condition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7158066" y="4705104"/>
            <a:ext cx="2468880" cy="45700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AdverseEvent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5" idx="2"/>
            <a:endCxn id="13" idx="0"/>
          </p:cNvCxnSpPr>
          <p:nvPr/>
        </p:nvCxnSpPr>
        <p:spPr>
          <a:xfrm flipH="1">
            <a:off x="8392506" y="3085953"/>
            <a:ext cx="190111" cy="16191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44498" y="739025"/>
            <a:ext cx="19678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afflictedBy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C2A432-EE41-4F21-9AAE-EB569CE224D5}"/>
              </a:ext>
            </a:extLst>
          </p:cNvPr>
          <p:cNvSpPr txBox="1"/>
          <p:nvPr/>
        </p:nvSpPr>
        <p:spPr>
          <a:xfrm>
            <a:off x="8696860" y="1917222"/>
            <a:ext cx="1740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severity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5887" y="3569559"/>
            <a:ext cx="1643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subClassOf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03175" y="837054"/>
            <a:ext cx="49757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study:Subject_CJ16050_00M01</a:t>
            </a:r>
          </a:p>
          <a:p>
            <a:r>
              <a:rPr lang="en-US" dirty="0"/>
              <a:t>    a                           </a:t>
            </a:r>
            <a:r>
              <a:rPr lang="en-US" dirty="0" err="1"/>
              <a:t>study:StudySubject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study:rfendtc</a:t>
            </a:r>
            <a:r>
              <a:rPr lang="en-US" dirty="0"/>
              <a:t>      "2016-12-07"^^</a:t>
            </a:r>
            <a:r>
              <a:rPr lang="en-US" dirty="0" err="1"/>
              <a:t>xsd:date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study:rfstdtc</a:t>
            </a:r>
            <a:r>
              <a:rPr lang="en-US" dirty="0"/>
              <a:t>       "2016-12-07"^^</a:t>
            </a:r>
            <a:r>
              <a:rPr lang="en-US" dirty="0" err="1"/>
              <a:t>xsd:date</a:t>
            </a:r>
            <a:r>
              <a:rPr lang="en-US" dirty="0"/>
              <a:t>  ;</a:t>
            </a:r>
          </a:p>
          <a:p>
            <a:r>
              <a:rPr lang="en-US" dirty="0"/>
              <a:t>    </a:t>
            </a:r>
            <a:r>
              <a:rPr lang="en-US" dirty="0" err="1"/>
              <a:t>study:subjid</a:t>
            </a:r>
            <a:r>
              <a:rPr lang="en-US" dirty="0"/>
              <a:t>        “CJ16050_00M01"^^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study:usubjid</a:t>
            </a:r>
            <a:r>
              <a:rPr lang="en-US" dirty="0"/>
              <a:t>     “CJ16050_00M01” 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86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4804</TotalTime>
  <Words>232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50</cp:revision>
  <dcterms:created xsi:type="dcterms:W3CDTF">2018-03-28T23:56:33Z</dcterms:created>
  <dcterms:modified xsi:type="dcterms:W3CDTF">2019-07-30T13:27:07Z</dcterms:modified>
</cp:coreProperties>
</file>