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8" r:id="rId6"/>
    <p:sldId id="269" r:id="rId7"/>
    <p:sldId id="270" r:id="rId8"/>
    <p:sldId id="267" r:id="rId9"/>
    <p:sldId id="266" r:id="rId10"/>
    <p:sldId id="261" r:id="rId11"/>
    <p:sldId id="259" r:id="rId12"/>
    <p:sldId id="26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64"/>
            <p14:sldId id="262"/>
            <p14:sldId id="263"/>
            <p14:sldId id="265"/>
            <p14:sldId id="268"/>
            <p14:sldId id="269"/>
            <p14:sldId id="270"/>
            <p14:sldId id="267"/>
            <p14:sldId id="266"/>
            <p14:sldId id="261"/>
            <p14:sldId id="259"/>
            <p14:sldId id="26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E27"/>
    <a:srgbClr val="EEEEBB"/>
    <a:srgbClr val="E4ECF8"/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6677D9-AD89-4D04-ACC5-820516E75B53}"/>
              </a:ext>
            </a:extLst>
          </p:cNvPr>
          <p:cNvCxnSpPr>
            <a:cxnSpLocks/>
            <a:stCxn id="21" idx="1"/>
            <a:endCxn id="52" idx="1"/>
          </p:cNvCxnSpPr>
          <p:nvPr/>
        </p:nvCxnSpPr>
        <p:spPr>
          <a:xfrm>
            <a:off x="344670" y="400103"/>
            <a:ext cx="1679712" cy="33644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EF944-F39F-420A-A68B-721497177EFB}"/>
              </a:ext>
            </a:extLst>
          </p:cNvPr>
          <p:cNvSpPr txBox="1"/>
          <p:nvPr/>
        </p:nvSpPr>
        <p:spPr>
          <a:xfrm>
            <a:off x="9122229" y="64886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AnimalSubjectStructure.PNG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496DB0-F416-4BD5-97C6-60B8F4FD1B32}"/>
              </a:ext>
            </a:extLst>
          </p:cNvPr>
          <p:cNvSpPr/>
          <p:nvPr/>
        </p:nvSpPr>
        <p:spPr>
          <a:xfrm>
            <a:off x="344670" y="175309"/>
            <a:ext cx="2567495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xxxx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649781-BB5D-4D0F-8DCD-2297314DAB7D}"/>
              </a:ext>
            </a:extLst>
          </p:cNvPr>
          <p:cNvSpPr/>
          <p:nvPr/>
        </p:nvSpPr>
        <p:spPr>
          <a:xfrm>
            <a:off x="6668094" y="19147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88FA1C-A44B-4007-8DD9-338165B78A2E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1628418" y="624897"/>
            <a:ext cx="1769165" cy="1327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CBBCD7-9E4F-43B3-BC7B-6388F28809E8}"/>
              </a:ext>
            </a:extLst>
          </p:cNvPr>
          <p:cNvSpPr/>
          <p:nvPr/>
        </p:nvSpPr>
        <p:spPr>
          <a:xfrm>
            <a:off x="6916572" y="1952380"/>
            <a:ext cx="312195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UniqueSubjectIdentifier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50E198-1CB6-45B9-BBA8-037F453BEFFD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5347252" y="2180881"/>
            <a:ext cx="156932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EC4AE1-C7D9-4B6D-A330-693C4742605B}"/>
              </a:ext>
            </a:extLst>
          </p:cNvPr>
          <p:cNvSpPr/>
          <p:nvPr/>
        </p:nvSpPr>
        <p:spPr>
          <a:xfrm>
            <a:off x="1447913" y="1952380"/>
            <a:ext cx="3899339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UniqueSubjectIdentifier_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E25DFF-3D73-49F7-8842-AD8AC823B989}"/>
              </a:ext>
            </a:extLst>
          </p:cNvPr>
          <p:cNvSpPr txBox="1"/>
          <p:nvPr/>
        </p:nvSpPr>
        <p:spPr>
          <a:xfrm flipH="1">
            <a:off x="6030191" y="1978019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C08EE0-28C6-47FD-BF32-0007088459E6}"/>
              </a:ext>
            </a:extLst>
          </p:cNvPr>
          <p:cNvSpPr/>
          <p:nvPr/>
        </p:nvSpPr>
        <p:spPr>
          <a:xfrm>
            <a:off x="6708228" y="86266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C2DC9D3-76BF-4876-9C9D-4E1216ACDF55}"/>
              </a:ext>
            </a:extLst>
          </p:cNvPr>
          <p:cNvSpPr/>
          <p:nvPr/>
        </p:nvSpPr>
        <p:spPr>
          <a:xfrm>
            <a:off x="8317990" y="27444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xxxx_xxxx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9D094A7-2D49-4752-B08E-A6C263D3AC90}"/>
              </a:ext>
            </a:extLst>
          </p:cNvPr>
          <p:cNvSpPr/>
          <p:nvPr/>
        </p:nvSpPr>
        <p:spPr>
          <a:xfrm>
            <a:off x="2024382" y="3536015"/>
            <a:ext cx="3223479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SubjectIdentifier_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AC27E8-F6DB-4D1A-91BB-0DB16FFB85C4}"/>
              </a:ext>
            </a:extLst>
          </p:cNvPr>
          <p:cNvSpPr txBox="1"/>
          <p:nvPr/>
        </p:nvSpPr>
        <p:spPr>
          <a:xfrm>
            <a:off x="559977" y="2802835"/>
            <a:ext cx="26304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study:</a:t>
            </a:r>
            <a:r>
              <a:rPr lang="en-US" dirty="0" err="1"/>
              <a:t>hasSubjectID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2686B-E557-4D25-B34B-BB502DD84CA2}"/>
              </a:ext>
            </a:extLst>
          </p:cNvPr>
          <p:cNvSpPr txBox="1"/>
          <p:nvPr/>
        </p:nvSpPr>
        <p:spPr>
          <a:xfrm>
            <a:off x="1143072" y="1381538"/>
            <a:ext cx="35879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study:</a:t>
            </a:r>
            <a:r>
              <a:rPr lang="en-US" dirty="0" err="1"/>
              <a:t>hasUniqueSubjectID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0C0B53-9D60-4760-AC66-57B3E85ECA1A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912165" y="400103"/>
            <a:ext cx="3755929" cy="1987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5B042C-9577-4556-B8F7-C69E40ECA55A}"/>
              </a:ext>
            </a:extLst>
          </p:cNvPr>
          <p:cNvSpPr txBox="1"/>
          <p:nvPr/>
        </p:nvSpPr>
        <p:spPr>
          <a:xfrm flipH="1">
            <a:off x="4346502" y="214288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4C0CE05-75B7-4811-89FC-D63294BA3443}"/>
              </a:ext>
            </a:extLst>
          </p:cNvPr>
          <p:cNvCxnSpPr>
            <a:stCxn id="21" idx="3"/>
            <a:endCxn id="35" idx="1"/>
          </p:cNvCxnSpPr>
          <p:nvPr/>
        </p:nvCxnSpPr>
        <p:spPr>
          <a:xfrm>
            <a:off x="2912165" y="400103"/>
            <a:ext cx="3796063" cy="691067"/>
          </a:xfrm>
          <a:prstGeom prst="bentConnector3">
            <a:avLst>
              <a:gd name="adj1" fmla="val 2609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0E4112-4BBF-4F05-AAB2-A1D29E22ED4B}"/>
              </a:ext>
            </a:extLst>
          </p:cNvPr>
          <p:cNvSpPr txBox="1"/>
          <p:nvPr/>
        </p:nvSpPr>
        <p:spPr>
          <a:xfrm flipH="1">
            <a:off x="3892615" y="893463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8A8F17C-429D-47EB-A3B6-9F20BD7A6F90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5347252" y="2180881"/>
            <a:ext cx="2970738" cy="792098"/>
          </a:xfrm>
          <a:prstGeom prst="bentConnector3">
            <a:avLst>
              <a:gd name="adj1" fmla="val 3830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AEDE38-91EA-414D-B6CF-5ADA3953D4F4}"/>
              </a:ext>
            </a:extLst>
          </p:cNvPr>
          <p:cNvSpPr txBox="1"/>
          <p:nvPr/>
        </p:nvSpPr>
        <p:spPr>
          <a:xfrm flipH="1">
            <a:off x="5913572" y="2775272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9E59FBB-3CE3-4C3D-88DC-3468D078C19B}"/>
              </a:ext>
            </a:extLst>
          </p:cNvPr>
          <p:cNvSpPr/>
          <p:nvPr/>
        </p:nvSpPr>
        <p:spPr>
          <a:xfrm>
            <a:off x="7548831" y="3536015"/>
            <a:ext cx="312195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UniqueSubjectIdentifier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4FC9D7-9B73-4236-8857-031A5D46F825}"/>
              </a:ext>
            </a:extLst>
          </p:cNvPr>
          <p:cNvCxnSpPr>
            <a:cxnSpLocks/>
            <a:stCxn id="52" idx="3"/>
            <a:endCxn id="105" idx="1"/>
          </p:cNvCxnSpPr>
          <p:nvPr/>
        </p:nvCxnSpPr>
        <p:spPr>
          <a:xfrm>
            <a:off x="5247861" y="3764516"/>
            <a:ext cx="230097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E55AE6-5C92-464B-B610-0FADE3151AF7}"/>
              </a:ext>
            </a:extLst>
          </p:cNvPr>
          <p:cNvSpPr txBox="1"/>
          <p:nvPr/>
        </p:nvSpPr>
        <p:spPr>
          <a:xfrm flipH="1">
            <a:off x="6046755" y="3611350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64521F9-B343-4BD0-BE8B-C16CA4196535}"/>
              </a:ext>
            </a:extLst>
          </p:cNvPr>
          <p:cNvSpPr/>
          <p:nvPr/>
        </p:nvSpPr>
        <p:spPr>
          <a:xfrm>
            <a:off x="8255042" y="436786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xxxx_xxxx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9510053-F66E-4F78-8CE6-AA893B4F9CA9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>
            <a:off x="5247861" y="3764516"/>
            <a:ext cx="3007181" cy="831854"/>
          </a:xfrm>
          <a:prstGeom prst="bentConnector3">
            <a:avLst>
              <a:gd name="adj1" fmla="val 5381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FF70A4B-5EE1-41EE-8497-8F77F5012207}"/>
              </a:ext>
            </a:extLst>
          </p:cNvPr>
          <p:cNvSpPr txBox="1"/>
          <p:nvPr/>
        </p:nvSpPr>
        <p:spPr>
          <a:xfrm flipH="1">
            <a:off x="5671720" y="4378785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Animal_xxx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RefIntervalStructureDateFail.PNG</a:t>
            </a:r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15798" y="145690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655248" y="141983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287598" y="370484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655248" y="1515157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287598" y="1743658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1801698" y="1972158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60044" y="595278"/>
            <a:ext cx="3843362" cy="919879"/>
            <a:chOff x="240958" y="595278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595278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793854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370203" y="2204254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1801698" y="1972158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905933" y="2824223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315798" y="446719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593757" y="237311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134985" y="4241444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877733" y="2601620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287598" y="4469945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5877733" y="3052724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602374" y="35538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187308" y="5411678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287598" y="4695696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315798" y="1515157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486596" y="164791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440876" y="1560775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679376" y="2620427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204394" y="4389949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398040" y="4964656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088801" y="3132071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778788" y="3441742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90912-970B-46A9-BB3D-C152420F11A5}"/>
              </a:ext>
            </a:extLst>
          </p:cNvPr>
          <p:cNvSpPr txBox="1"/>
          <p:nvPr/>
        </p:nvSpPr>
        <p:spPr>
          <a:xfrm>
            <a:off x="8287657" y="6387068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RefIntervalStructureMissEndDate.PNG</a:t>
            </a: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676518" y="148663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478632" y="1486639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676518" y="19986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 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349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hasTypeXsdDateShape</a:t>
            </a:r>
            <a:r>
              <a:rPr lang="en-US" dirty="0"/>
              <a:t>-</a:t>
            </a:r>
            <a:r>
              <a:rPr lang="en-US" b="1" dirty="0"/>
              <a:t>Date</a:t>
            </a:r>
          </a:p>
          <a:p>
            <a:r>
              <a:rPr lang="en-US" dirty="0"/>
              <a:t>hasMin1Max1Shape-</a:t>
            </a:r>
            <a:r>
              <a:rPr lang="en-US" b="1" dirty="0"/>
              <a:t>Interval</a:t>
            </a:r>
            <a:r>
              <a:rPr lang="en-US" dirty="0"/>
              <a:t> </a:t>
            </a:r>
          </a:p>
          <a:p>
            <a:r>
              <a:rPr lang="en-US" dirty="0"/>
              <a:t>hasMin1Max1Shape-</a:t>
            </a:r>
            <a:r>
              <a:rPr lang="en-US" b="1" dirty="0"/>
              <a:t>StartEndDates</a:t>
            </a:r>
          </a:p>
          <a:p>
            <a:r>
              <a:rPr lang="en-US" dirty="0" err="1"/>
              <a:t>hasStartLEEndShape</a:t>
            </a:r>
            <a:r>
              <a:rPr lang="en-US" dirty="0"/>
              <a:t>-</a:t>
            </a:r>
            <a:r>
              <a:rPr lang="en-US" b="1" dirty="0"/>
              <a:t>Interval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1254DF-6E67-4325-968D-CB280B44AA6B}"/>
              </a:ext>
            </a:extLst>
          </p:cNvPr>
          <p:cNvSpPr txBox="1"/>
          <p:nvPr/>
        </p:nvSpPr>
        <p:spPr>
          <a:xfrm>
            <a:off x="9688285" y="6320974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IntervalStructure.PNG</a:t>
            </a:r>
          </a:p>
        </p:txBody>
      </p:sp>
    </p:spTree>
    <p:extLst>
      <p:ext uri="{BB962C8B-B14F-4D97-AF65-F5344CB8AC3E}">
        <p14:creationId xmlns:p14="http://schemas.microsoft.com/office/powerpoint/2010/main" val="25064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2350829" y="2388160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study:HumanSubject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5392452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study:AnimalStudySubject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1"/>
            <a:endCxn id="19" idx="0"/>
          </p:cNvCxnSpPr>
          <p:nvPr/>
        </p:nvCxnSpPr>
        <p:spPr>
          <a:xfrm rot="10800000" flipV="1">
            <a:off x="3722429" y="1648078"/>
            <a:ext cx="636716" cy="740081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391887" y="5934670"/>
            <a:ext cx="593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</a:t>
            </a:r>
            <a:r>
              <a:rPr lang="en-US" dirty="0" err="1"/>
              <a:t>AnimalSubject</a:t>
            </a:r>
            <a:r>
              <a:rPr lang="en-US" dirty="0"/>
              <a:t> IRI can use </a:t>
            </a:r>
            <a:r>
              <a:rPr lang="en-US" dirty="0" err="1"/>
              <a:t>study:Subject</a:t>
            </a:r>
            <a:r>
              <a:rPr lang="en-US" dirty="0"/>
              <a:t> for SUBJID, USUBJID because both Animal and Human Study Subjects have these things.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606972" y="64886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AnimalSubjectOWLStructure.PNG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23A9CE-8691-436F-8532-CED64FCBD85D}"/>
              </a:ext>
            </a:extLst>
          </p:cNvPr>
          <p:cNvSpPr/>
          <p:nvPr/>
        </p:nvSpPr>
        <p:spPr>
          <a:xfrm>
            <a:off x="2350829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59D007-AF0D-4991-87DF-7CF44E478352}"/>
              </a:ext>
            </a:extLst>
          </p:cNvPr>
          <p:cNvSpPr/>
          <p:nvPr/>
        </p:nvSpPr>
        <p:spPr>
          <a:xfrm>
            <a:off x="7591824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147DE9-6841-45C5-83B0-4D1CAD973F2D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rot="5400000">
            <a:off x="7950897" y="2061334"/>
            <a:ext cx="740082" cy="37057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2963CC-E0B2-429E-A830-F8A8175A644F}"/>
              </a:ext>
            </a:extLst>
          </p:cNvPr>
          <p:cNvSpPr/>
          <p:nvPr/>
        </p:nvSpPr>
        <p:spPr>
          <a:xfrm>
            <a:off x="1058226" y="1419578"/>
            <a:ext cx="18288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study:Person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EF4034D-EB2A-45E3-B3A7-A87D9877D19F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1791686" y="2057518"/>
            <a:ext cx="740082" cy="37820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E643412-7A2A-4722-ACDE-62E0B1C9A8F2}"/>
              </a:ext>
            </a:extLst>
          </p:cNvPr>
          <p:cNvCxnSpPr>
            <a:cxnSpLocks/>
            <a:stCxn id="45" idx="3"/>
            <a:endCxn id="22" idx="0"/>
          </p:cNvCxnSpPr>
          <p:nvPr/>
        </p:nvCxnSpPr>
        <p:spPr>
          <a:xfrm>
            <a:off x="6187945" y="1648079"/>
            <a:ext cx="576107" cy="74008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588316-79CE-4399-918C-582531FCD7AE}"/>
              </a:ext>
            </a:extLst>
          </p:cNvPr>
          <p:cNvCxnSpPr>
            <a:stCxn id="19" idx="2"/>
            <a:endCxn id="48" idx="0"/>
          </p:cNvCxnSpPr>
          <p:nvPr/>
        </p:nvCxnSpPr>
        <p:spPr>
          <a:xfrm>
            <a:off x="3722429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AD4FF1-ADAD-48B4-84FF-5F018684A1DC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6764052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4359145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study:Subject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5392452" y="2388160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89D76B-B4BC-47DC-A225-8FF55D1C25F8}"/>
              </a:ext>
            </a:extLst>
          </p:cNvPr>
          <p:cNvSpPr txBox="1"/>
          <p:nvPr/>
        </p:nvSpPr>
        <p:spPr>
          <a:xfrm>
            <a:off x="8846024" y="241565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2BDFAE-7126-4CC9-ABEC-2B2A8A0926BB}"/>
              </a:ext>
            </a:extLst>
          </p:cNvPr>
          <p:cNvSpPr txBox="1"/>
          <p:nvPr/>
        </p:nvSpPr>
        <p:spPr>
          <a:xfrm>
            <a:off x="8846024" y="34142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4599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35649" y="1055823"/>
            <a:ext cx="508714" cy="50162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3802383" y="2779151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study:Lifespan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3802383" y="3481850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study:MedicalConditionInterval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3802383" y="2076452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C2089E-AC68-4D8D-9DB3-C3EA5CBC3B86}"/>
              </a:ext>
            </a:extLst>
          </p:cNvPr>
          <p:cNvSpPr/>
          <p:nvPr/>
        </p:nvSpPr>
        <p:spPr>
          <a:xfrm>
            <a:off x="3802383" y="4184548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study:StudyParticipationInterval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9CA3D01-94AF-4529-8DED-9DF4680EFD89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2382672" y="2290640"/>
            <a:ext cx="1920858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95185C-F242-454F-B004-8D58BB67D373}"/>
              </a:ext>
            </a:extLst>
          </p:cNvPr>
          <p:cNvCxnSpPr>
            <a:cxnSpLocks/>
            <a:stCxn id="45" idx="2"/>
            <a:endCxn id="19" idx="1"/>
          </p:cNvCxnSpPr>
          <p:nvPr/>
        </p:nvCxnSpPr>
        <p:spPr>
          <a:xfrm rot="16200000" flipH="1">
            <a:off x="2734022" y="1939290"/>
            <a:ext cx="1218159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7E5DA3-509A-4D16-841F-AE7F8CEE6CAF}"/>
              </a:ext>
            </a:extLst>
          </p:cNvPr>
          <p:cNvCxnSpPr>
            <a:cxnSpLocks/>
            <a:stCxn id="45" idx="2"/>
            <a:endCxn id="23" idx="1"/>
          </p:cNvCxnSpPr>
          <p:nvPr/>
        </p:nvCxnSpPr>
        <p:spPr>
          <a:xfrm rot="16200000" flipH="1">
            <a:off x="2031323" y="2641989"/>
            <a:ext cx="2623556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3085371" y="1587941"/>
            <a:ext cx="515460" cy="91856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406401" y="6023429"/>
            <a:ext cx="593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Reference Interval can use Entity Interval if all subclasses play by the same rule.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723086" y="6488668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EntityIntervalOWLStructure.PNG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48EF6-03A6-41AC-AC21-D7171E63D88A}"/>
              </a:ext>
            </a:extLst>
          </p:cNvPr>
          <p:cNvSpPr/>
          <p:nvPr/>
        </p:nvSpPr>
        <p:spPr>
          <a:xfrm>
            <a:off x="1906867" y="4896832"/>
            <a:ext cx="22860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study:ActivityInterval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D2265B-6747-444D-B144-6712137039E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-463497" y="2754969"/>
            <a:ext cx="4073054" cy="66767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740819" y="1332492"/>
            <a:ext cx="22860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study:EntityInterval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3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957999" y="635348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cj16050:Animal_22218ae1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929799" y="390163"/>
            <a:ext cx="1943164" cy="4699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code:AgeDataCollection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452257" y="2200659"/>
            <a:ext cx="1420706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443899" y="2429159"/>
            <a:ext cx="0" cy="13532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183302" y="1084936"/>
            <a:ext cx="3843362" cy="887222"/>
            <a:chOff x="1046501" y="1084936"/>
            <a:chExt cx="3843362" cy="8872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307098" y="1084936"/>
              <a:ext cx="0" cy="887222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6501" y="1323618"/>
              <a:ext cx="38433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sz="1600" dirty="0" err="1"/>
                <a:t>participatesIn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1934776" y="2748340"/>
            <a:ext cx="26058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code:</a:t>
            </a:r>
            <a:r>
              <a:rPr lang="en-US" sz="1600" dirty="0" err="1"/>
              <a:t>outcome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957999" y="3782379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cj16050:Age_8_WEEKS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915994" y="304282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</p:cNvCxnSpPr>
          <p:nvPr/>
        </p:nvCxnSpPr>
        <p:spPr>
          <a:xfrm>
            <a:off x="4559300" y="32713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915994" y="5765293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“8”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xsd:int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7915994" y="395031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“P56D”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xsd:duration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435541" y="1972158"/>
            <a:ext cx="4016716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cj16050:AgeDataCollection_22218ae1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929799" y="860142"/>
            <a:ext cx="3881673" cy="618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AgeStructure.PNG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9EE693F-D44C-4C32-925F-E785365C9E76}"/>
              </a:ext>
            </a:extLst>
          </p:cNvPr>
          <p:cNvSpPr/>
          <p:nvPr/>
        </p:nvSpPr>
        <p:spPr>
          <a:xfrm>
            <a:off x="7915994" y="4857804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time:unitWeek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5850550" y="3084346"/>
            <a:ext cx="329193" cy="231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B2E44E-B298-4D16-A45C-A8147937A180}"/>
              </a:ext>
            </a:extLst>
          </p:cNvPr>
          <p:cNvCxnSpPr>
            <a:cxnSpLocks/>
          </p:cNvCxnSpPr>
          <p:nvPr/>
        </p:nvCxnSpPr>
        <p:spPr>
          <a:xfrm>
            <a:off x="4572000" y="3245817"/>
            <a:ext cx="0" cy="27886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47120A-0E13-43B0-85D2-0F5EA53352A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29799" y="4010880"/>
            <a:ext cx="66760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2F40BD-5221-4AB5-88B2-1267E01F0E6E}"/>
              </a:ext>
            </a:extLst>
          </p:cNvPr>
          <p:cNvCxnSpPr>
            <a:cxnSpLocks/>
          </p:cNvCxnSpPr>
          <p:nvPr/>
        </p:nvCxnSpPr>
        <p:spPr>
          <a:xfrm>
            <a:off x="4559300" y="41984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07D89E-2701-4D9E-AE09-59275A98E55C}"/>
              </a:ext>
            </a:extLst>
          </p:cNvPr>
          <p:cNvCxnSpPr>
            <a:cxnSpLocks/>
          </p:cNvCxnSpPr>
          <p:nvPr/>
        </p:nvCxnSpPr>
        <p:spPr>
          <a:xfrm>
            <a:off x="4559300" y="50620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EB79D4F-75AD-404E-8313-3406C5B65DFD}"/>
              </a:ext>
            </a:extLst>
          </p:cNvPr>
          <p:cNvCxnSpPr>
            <a:cxnSpLocks/>
          </p:cNvCxnSpPr>
          <p:nvPr/>
        </p:nvCxnSpPr>
        <p:spPr>
          <a:xfrm>
            <a:off x="4547777" y="6014529"/>
            <a:ext cx="3355517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4659145" y="5799779"/>
            <a:ext cx="29545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time:numericDuration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4755126" y="4000500"/>
            <a:ext cx="2788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time:hasXSDDuration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E2373-4CFA-45A2-9BAF-0BE6FE35B084}"/>
              </a:ext>
            </a:extLst>
          </p:cNvPr>
          <p:cNvSpPr/>
          <p:nvPr/>
        </p:nvSpPr>
        <p:spPr>
          <a:xfrm>
            <a:off x="5154445" y="4847278"/>
            <a:ext cx="2021055" cy="372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time:unitType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5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37D-181E-4532-A042-19859BF3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Outdated Slides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3E2-B7D2-4B27-962F-9CAB3C20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-78677" y="2370149"/>
            <a:ext cx="3209937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-403630" y="2695102"/>
            <a:ext cx="385984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-775916" y="3067388"/>
            <a:ext cx="460441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-1148201" y="3439673"/>
            <a:ext cx="534898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24BE6-72F7-4AE8-A204-3798AF08CCE5}"/>
              </a:ext>
            </a:extLst>
          </p:cNvPr>
          <p:cNvSpPr txBox="1"/>
          <p:nvPr/>
        </p:nvSpPr>
        <p:spPr>
          <a:xfrm>
            <a:off x="8100050" y="2777737"/>
            <a:ext cx="1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3FADE-C48C-40D6-A250-73404B030070}"/>
              </a:ext>
            </a:extLst>
          </p:cNvPr>
          <p:cNvSpPr txBox="1"/>
          <p:nvPr/>
        </p:nvSpPr>
        <p:spPr>
          <a:xfrm>
            <a:off x="5160580" y="2777737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4AA4A-4955-45A6-950C-B11D71165AD6}"/>
              </a:ext>
            </a:extLst>
          </p:cNvPr>
          <p:cNvGrpSpPr/>
          <p:nvPr/>
        </p:nvGrpSpPr>
        <p:grpSpPr>
          <a:xfrm>
            <a:off x="1813389" y="4033715"/>
            <a:ext cx="5190773" cy="457001"/>
            <a:chOff x="1813389" y="4044231"/>
            <a:chExt cx="5190773" cy="45700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C5ADABD-A2F6-4C9F-93BC-ED94E5305351}"/>
                </a:ext>
              </a:extLst>
            </p:cNvPr>
            <p:cNvSpPr/>
            <p:nvPr/>
          </p:nvSpPr>
          <p:spPr>
            <a:xfrm>
              <a:off x="1813389" y="4044231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Species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CDEF6C-8ACD-4C64-9691-3B347D187B31}"/>
                </a:ext>
              </a:extLst>
            </p:cNvPr>
            <p:cNvSpPr txBox="1"/>
            <p:nvPr/>
          </p:nvSpPr>
          <p:spPr>
            <a:xfrm>
              <a:off x="5160580" y="4088065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55A0F-6638-4F09-8610-CBBD263F1E5A}"/>
              </a:ext>
            </a:extLst>
          </p:cNvPr>
          <p:cNvGrpSpPr/>
          <p:nvPr/>
        </p:nvGrpSpPr>
        <p:grpSpPr>
          <a:xfrm>
            <a:off x="1813389" y="4683621"/>
            <a:ext cx="5190773" cy="457001"/>
            <a:chOff x="1813389" y="4682072"/>
            <a:chExt cx="5190773" cy="45700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F64002F-F42A-4F15-A63A-C21552CDF952}"/>
                </a:ext>
              </a:extLst>
            </p:cNvPr>
            <p:cNvSpPr/>
            <p:nvPr/>
          </p:nvSpPr>
          <p:spPr>
            <a:xfrm>
              <a:off x="1813389" y="468207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SexDataCollection_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47E7F-AFD7-4306-A43A-9F8DA1FD0CD4}"/>
                </a:ext>
              </a:extLst>
            </p:cNvPr>
            <p:cNvSpPr txBox="1"/>
            <p:nvPr/>
          </p:nvSpPr>
          <p:spPr>
            <a:xfrm>
              <a:off x="5160580" y="472590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CCF06A-9EA7-441F-B0EE-8FE67B1BE6B9}"/>
              </a:ext>
            </a:extLst>
          </p:cNvPr>
          <p:cNvSpPr/>
          <p:nvPr/>
        </p:nvSpPr>
        <p:spPr>
          <a:xfrm>
            <a:off x="1813389" y="5428192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AgeDataCollection_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F25D90-0557-4EDD-8A98-20605F11B1E6}"/>
              </a:ext>
            </a:extLst>
          </p:cNvPr>
          <p:cNvSpPr txBox="1"/>
          <p:nvPr/>
        </p:nvSpPr>
        <p:spPr>
          <a:xfrm>
            <a:off x="8100050" y="5333527"/>
            <a:ext cx="42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SD0084, SD1129, SD1121, SD2019, SD2023,</a:t>
            </a:r>
          </a:p>
          <a:p>
            <a:r>
              <a:rPr lang="en-US" sz="1600" dirty="0">
                <a:solidFill>
                  <a:srgbClr val="0033CC"/>
                </a:solidFill>
              </a:rPr>
              <a:t>SD2020, SD2012, SD2022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D15C-54D6-4E35-813D-0D965E6185AA}"/>
              </a:ext>
            </a:extLst>
          </p:cNvPr>
          <p:cNvSpPr txBox="1"/>
          <p:nvPr/>
        </p:nvSpPr>
        <p:spPr>
          <a:xfrm>
            <a:off x="5160580" y="547202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B15E0-DB92-4174-88C3-5E9E56C245CB}"/>
              </a:ext>
            </a:extLst>
          </p:cNvPr>
          <p:cNvGrpSpPr/>
          <p:nvPr/>
        </p:nvGrpSpPr>
        <p:grpSpPr>
          <a:xfrm>
            <a:off x="1813389" y="6172762"/>
            <a:ext cx="5190773" cy="457001"/>
            <a:chOff x="1813389" y="6172762"/>
            <a:chExt cx="5190773" cy="45700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23C94D-E114-4BD9-9A4C-05D2B7B591B2}"/>
                </a:ext>
              </a:extLst>
            </p:cNvPr>
            <p:cNvSpPr/>
            <p:nvPr/>
          </p:nvSpPr>
          <p:spPr>
            <a:xfrm>
              <a:off x="1813389" y="617276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Randomization_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6CB266-FF31-4429-958E-840EE8BE2A55}"/>
                </a:ext>
              </a:extLst>
            </p:cNvPr>
            <p:cNvSpPr txBox="1"/>
            <p:nvPr/>
          </p:nvSpPr>
          <p:spPr>
            <a:xfrm>
              <a:off x="5160580" y="621659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Set_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03C4D-B611-4A8A-BD66-4B1E38326E02}"/>
              </a:ext>
            </a:extLst>
          </p:cNvPr>
          <p:cNvSpPr txBox="1"/>
          <p:nvPr/>
        </p:nvSpPr>
        <p:spPr>
          <a:xfrm>
            <a:off x="8100050" y="3427643"/>
            <a:ext cx="16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SD1259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92E35-82EE-42ED-B41A-ED552C39B4B2}"/>
              </a:ext>
            </a:extLst>
          </p:cNvPr>
          <p:cNvSpPr txBox="1"/>
          <p:nvPr/>
        </p:nvSpPr>
        <p:spPr>
          <a:xfrm>
            <a:off x="5160580" y="3427643"/>
            <a:ext cx="17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14986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7080</TotalTime>
  <Words>678</Words>
  <Application>Microsoft Office PowerPoint</Application>
  <PresentationFormat>Widescreen</PresentationFormat>
  <Paragraphs>186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Outdated Slides follow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91</cp:revision>
  <dcterms:created xsi:type="dcterms:W3CDTF">2018-03-28T23:56:33Z</dcterms:created>
  <dcterms:modified xsi:type="dcterms:W3CDTF">2019-09-18T17:40:32Z</dcterms:modified>
</cp:coreProperties>
</file>