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59"/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598984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05313" y="827485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704311" y="621792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296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54</cp:revision>
  <dcterms:created xsi:type="dcterms:W3CDTF">2018-03-28T23:56:33Z</dcterms:created>
  <dcterms:modified xsi:type="dcterms:W3CDTF">2019-08-02T16:52:02Z</dcterms:modified>
</cp:coreProperties>
</file>