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59"/>
            <p14:sldId id="260"/>
            <p14:sldId id="262"/>
            <p14:sldId id="263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6699"/>
    <a:srgbClr val="E1AD48"/>
    <a:srgbClr val="84AB5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Animal_184f16eb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505313" y="390163"/>
            <a:ext cx="2367650" cy="43732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:Interval_ 184f16eb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505313" y="827485"/>
            <a:ext cx="4306159" cy="65131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Animal_db3c6403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598984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505313" y="827485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study:ReferenceEnd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:Interval_ db3c6403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704311" y="621792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hasEnd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8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C5ADABD-A2F6-4C9F-93BC-ED94E5305351}"/>
              </a:ext>
            </a:extLst>
          </p:cNvPr>
          <p:cNvSpPr/>
          <p:nvPr/>
        </p:nvSpPr>
        <p:spPr>
          <a:xfrm>
            <a:off x="4086580" y="3781324"/>
            <a:ext cx="315468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Species_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64002F-F42A-4F15-A63A-C21552CDF952}"/>
              </a:ext>
            </a:extLst>
          </p:cNvPr>
          <p:cNvSpPr/>
          <p:nvPr/>
        </p:nvSpPr>
        <p:spPr>
          <a:xfrm>
            <a:off x="4086580" y="4433597"/>
            <a:ext cx="315468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SexDataCollection_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F23C94D-E114-4BD9-9A4C-05D2B7B591B2}"/>
              </a:ext>
            </a:extLst>
          </p:cNvPr>
          <p:cNvSpPr/>
          <p:nvPr/>
        </p:nvSpPr>
        <p:spPr>
          <a:xfrm>
            <a:off x="4086580" y="5927476"/>
            <a:ext cx="315468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Randomization_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2226496" y="845195"/>
            <a:ext cx="1653000" cy="2067167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2878769" y="192922"/>
            <a:ext cx="348454" cy="2067167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2552633" y="519058"/>
            <a:ext cx="1000727" cy="2067167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1900360" y="1171331"/>
            <a:ext cx="2305273" cy="2067167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D8102A-9E78-41F9-AB1B-A42EE1A78BEF}"/>
              </a:ext>
            </a:extLst>
          </p:cNvPr>
          <p:cNvCxnSpPr>
            <a:stCxn id="4" idx="2"/>
            <a:endCxn id="49" idx="1"/>
          </p:cNvCxnSpPr>
          <p:nvPr/>
        </p:nvCxnSpPr>
        <p:spPr>
          <a:xfrm rot="16200000" flipH="1">
            <a:off x="1574223" y="1497468"/>
            <a:ext cx="2957546" cy="2067167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ACEB9BC-CE69-4F8C-854D-9AE705A007EC}"/>
              </a:ext>
            </a:extLst>
          </p:cNvPr>
          <p:cNvCxnSpPr>
            <a:stCxn id="4" idx="2"/>
            <a:endCxn id="53" idx="1"/>
          </p:cNvCxnSpPr>
          <p:nvPr/>
        </p:nvCxnSpPr>
        <p:spPr>
          <a:xfrm rot="16200000" flipH="1">
            <a:off x="1248087" y="1823604"/>
            <a:ext cx="3609819" cy="2067167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06BFAB-1A04-47C4-9E9C-3D159771D7A3}"/>
              </a:ext>
            </a:extLst>
          </p:cNvPr>
          <p:cNvCxnSpPr>
            <a:stCxn id="4" idx="2"/>
            <a:endCxn id="54" idx="1"/>
          </p:cNvCxnSpPr>
          <p:nvPr/>
        </p:nvCxnSpPr>
        <p:spPr>
          <a:xfrm rot="16200000" flipH="1">
            <a:off x="874618" y="2197073"/>
            <a:ext cx="4356757" cy="2067167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AB819-BF1E-47FD-AD9E-F3CFCE0F9BDE}"/>
              </a:ext>
            </a:extLst>
          </p:cNvPr>
          <p:cNvCxnSpPr>
            <a:stCxn id="4" idx="2"/>
            <a:endCxn id="56" idx="1"/>
          </p:cNvCxnSpPr>
          <p:nvPr/>
        </p:nvCxnSpPr>
        <p:spPr>
          <a:xfrm rot="16200000" flipH="1">
            <a:off x="501147" y="2570544"/>
            <a:ext cx="5103698" cy="2067167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7451835" y="567559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</a:rPr>
              <a:t>SEND RULE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BDF3735-69F5-4F62-A230-5168088C4245}"/>
              </a:ext>
            </a:extLst>
          </p:cNvPr>
          <p:cNvGrpSpPr/>
          <p:nvPr/>
        </p:nvGrpSpPr>
        <p:grpSpPr>
          <a:xfrm>
            <a:off x="4086580" y="2476778"/>
            <a:ext cx="4309661" cy="457001"/>
            <a:chOff x="4086580" y="2556040"/>
            <a:chExt cx="4309661" cy="4570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2D1CDB2-6DA6-45BF-B57E-8A1B3116DAB8}"/>
                </a:ext>
              </a:extLst>
            </p:cNvPr>
            <p:cNvSpPr/>
            <p:nvPr/>
          </p:nvSpPr>
          <p:spPr>
            <a:xfrm>
              <a:off x="4086580" y="2556040"/>
              <a:ext cx="3154680" cy="4570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:Interval_ </a:t>
              </a:r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</a:rPr>
                <a:t>xxx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D224BE6-72F7-4AE8-A204-3798AF08CCE5}"/>
                </a:ext>
              </a:extLst>
            </p:cNvPr>
            <p:cNvSpPr txBox="1"/>
            <p:nvPr/>
          </p:nvSpPr>
          <p:spPr>
            <a:xfrm>
              <a:off x="7488620" y="2599874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SD1002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2B4E601-7A39-4F5A-8F8E-3F358A5F1D38}"/>
              </a:ext>
            </a:extLst>
          </p:cNvPr>
          <p:cNvGrpSpPr/>
          <p:nvPr/>
        </p:nvGrpSpPr>
        <p:grpSpPr>
          <a:xfrm>
            <a:off x="4086580" y="1824505"/>
            <a:ext cx="4303249" cy="457001"/>
            <a:chOff x="4086580" y="1845414"/>
            <a:chExt cx="4303249" cy="457001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A69A35-10B3-4874-B928-C93C5AEC02C5}"/>
                </a:ext>
              </a:extLst>
            </p:cNvPr>
            <p:cNvSpPr/>
            <p:nvPr/>
          </p:nvSpPr>
          <p:spPr>
            <a:xfrm>
              <a:off x="4086580" y="1845414"/>
              <a:ext cx="3154680" cy="4570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UniqueSubjectIdentifier_</a:t>
              </a:r>
              <a:r>
                <a:rPr lang="en-US" b="1" dirty="0" err="1">
                  <a:solidFill>
                    <a:schemeClr val="bg1">
                      <a:lumMod val="65000"/>
                    </a:schemeClr>
                  </a:solidFill>
                </a:rPr>
                <a:t>xxx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A58D63-D138-4D74-85D3-68642E78BDC5}"/>
                </a:ext>
              </a:extLst>
            </p:cNvPr>
            <p:cNvSpPr txBox="1"/>
            <p:nvPr/>
          </p:nvSpPr>
          <p:spPr>
            <a:xfrm>
              <a:off x="7488620" y="1889248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SD0083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423FC14-C7A9-41CF-958D-3D62827C4F64}"/>
              </a:ext>
            </a:extLst>
          </p:cNvPr>
          <p:cNvGrpSpPr/>
          <p:nvPr/>
        </p:nvGrpSpPr>
        <p:grpSpPr>
          <a:xfrm>
            <a:off x="4086580" y="1172232"/>
            <a:ext cx="4303249" cy="457001"/>
            <a:chOff x="4086580" y="1172232"/>
            <a:chExt cx="4303249" cy="45700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6684C95-C42A-41D0-B366-B571197353D3}"/>
                </a:ext>
              </a:extLst>
            </p:cNvPr>
            <p:cNvSpPr/>
            <p:nvPr/>
          </p:nvSpPr>
          <p:spPr>
            <a:xfrm>
              <a:off x="4086580" y="1172232"/>
              <a:ext cx="3154680" cy="4570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SubjectIdentifier_</a:t>
              </a:r>
              <a:r>
                <a:rPr lang="en-US" b="1" dirty="0" err="1">
                  <a:solidFill>
                    <a:schemeClr val="bg1">
                      <a:lumMod val="65000"/>
                    </a:schemeClr>
                  </a:solidFill>
                </a:rPr>
                <a:t>xxx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C7BDF3-D3D9-48BD-9F4F-5AD3A12FEAEA}"/>
                </a:ext>
              </a:extLst>
            </p:cNvPr>
            <p:cNvSpPr txBox="1"/>
            <p:nvPr/>
          </p:nvSpPr>
          <p:spPr>
            <a:xfrm>
              <a:off x="7488620" y="1216066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SD1001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AB79C9D-37A8-4F24-822B-19B5481CB369}"/>
              </a:ext>
            </a:extLst>
          </p:cNvPr>
          <p:cNvGrpSpPr/>
          <p:nvPr/>
        </p:nvGrpSpPr>
        <p:grpSpPr>
          <a:xfrm>
            <a:off x="4086580" y="5085870"/>
            <a:ext cx="7669555" cy="646331"/>
            <a:chOff x="4086580" y="5155324"/>
            <a:chExt cx="7669555" cy="64633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3CCF06A-9EA7-441F-B0EE-8FE67B1BE6B9}"/>
                </a:ext>
              </a:extLst>
            </p:cNvPr>
            <p:cNvSpPr/>
            <p:nvPr/>
          </p:nvSpPr>
          <p:spPr>
            <a:xfrm>
              <a:off x="4086580" y="5249989"/>
              <a:ext cx="3154680" cy="4570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AgeDataCollection_</a:t>
              </a:r>
              <a:r>
                <a:rPr lang="en-US" b="1" dirty="0" err="1">
                  <a:solidFill>
                    <a:schemeClr val="bg1">
                      <a:lumMod val="65000"/>
                    </a:schemeClr>
                  </a:solidFill>
                </a:rPr>
                <a:t>xxx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FF25D90-0557-4EDD-8A98-20605F11B1E6}"/>
                </a:ext>
              </a:extLst>
            </p:cNvPr>
            <p:cNvSpPr txBox="1"/>
            <p:nvPr/>
          </p:nvSpPr>
          <p:spPr>
            <a:xfrm>
              <a:off x="7488620" y="5155324"/>
              <a:ext cx="4267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SD0084, SD1129, SD1121, SD2019, SD2023,</a:t>
              </a:r>
            </a:p>
            <a:p>
              <a:r>
                <a:rPr lang="en-US" dirty="0">
                  <a:solidFill>
                    <a:srgbClr val="0033CC"/>
                  </a:solidFill>
                </a:rPr>
                <a:t>SD2020, SD2012, SD2022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591D3D-FDFC-4E53-A3EA-706DE35139F6}"/>
              </a:ext>
            </a:extLst>
          </p:cNvPr>
          <p:cNvGrpSpPr/>
          <p:nvPr/>
        </p:nvGrpSpPr>
        <p:grpSpPr>
          <a:xfrm>
            <a:off x="4086580" y="3129051"/>
            <a:ext cx="4303249" cy="457001"/>
            <a:chOff x="4118111" y="3186824"/>
            <a:chExt cx="4303249" cy="45700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273A411-079F-48E2-AD6C-9DB949A0F839}"/>
                </a:ext>
              </a:extLst>
            </p:cNvPr>
            <p:cNvSpPr/>
            <p:nvPr/>
          </p:nvSpPr>
          <p:spPr>
            <a:xfrm>
              <a:off x="4118111" y="3186824"/>
              <a:ext cx="3154680" cy="4570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Set_</a:t>
              </a:r>
              <a:r>
                <a:rPr lang="en-US" b="1" dirty="0" err="1">
                  <a:solidFill>
                    <a:schemeClr val="bg1">
                      <a:lumMod val="65000"/>
                    </a:schemeClr>
                  </a:solidFill>
                </a:rPr>
                <a:t>xxx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203C4D-B611-4A8A-BD66-4B1E38326E02}"/>
                </a:ext>
              </a:extLst>
            </p:cNvPr>
            <p:cNvSpPr txBox="1"/>
            <p:nvPr/>
          </p:nvSpPr>
          <p:spPr>
            <a:xfrm>
              <a:off x="7520151" y="3230658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SD1259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357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60</cp:revision>
  <dcterms:created xsi:type="dcterms:W3CDTF">2018-03-28T23:56:33Z</dcterms:created>
  <dcterms:modified xsi:type="dcterms:W3CDTF">2019-08-14T20:14:50Z</dcterms:modified>
</cp:coreProperties>
</file>