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59"/>
            <p14:sldId id="260"/>
            <p14:sldId id="258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6699"/>
    <a:srgbClr val="E1AD48"/>
    <a:srgbClr val="84AB5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...more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AA95-FF59-4D21-BCDB-A931A9C8AB84}"/>
              </a:ext>
            </a:extLst>
          </p:cNvPr>
          <p:cNvSpPr txBox="1"/>
          <p:nvPr/>
        </p:nvSpPr>
        <p:spPr>
          <a:xfrm>
            <a:off x="877558" y="4174965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...more data</a:t>
            </a:r>
          </a:p>
        </p:txBody>
      </p:sp>
    </p:spTree>
    <p:extLst>
      <p:ext uri="{BB962C8B-B14F-4D97-AF65-F5344CB8AC3E}">
        <p14:creationId xmlns:p14="http://schemas.microsoft.com/office/powerpoint/2010/main" val="344274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18052" y="1264951"/>
            <a:ext cx="8746435" cy="2750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5690268" y="32158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96699"/>
                </a:solidFill>
              </a:rPr>
              <a:t>SD1002Shape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6950450" y="1971165"/>
            <a:ext cx="179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rfstdtcShape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5900372" y="85476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AnimalSubjectShape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2949-0D96-4A00-AB8F-339207DADC4C}"/>
              </a:ext>
            </a:extLst>
          </p:cNvPr>
          <p:cNvSpPr txBox="1"/>
          <p:nvPr/>
        </p:nvSpPr>
        <p:spPr>
          <a:xfrm>
            <a:off x="6950450" y="2513620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rfendtcShape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B69B4-0616-4076-B15C-CB2DDC286FF3}"/>
              </a:ext>
            </a:extLst>
          </p:cNvPr>
          <p:cNvSpPr/>
          <p:nvPr/>
        </p:nvSpPr>
        <p:spPr>
          <a:xfrm>
            <a:off x="876754" y="1965425"/>
            <a:ext cx="6035040" cy="475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BDAE-A66B-4331-9011-2CEB90F3E6B3}"/>
              </a:ext>
            </a:extLst>
          </p:cNvPr>
          <p:cNvSpPr/>
          <p:nvPr/>
        </p:nvSpPr>
        <p:spPr>
          <a:xfrm>
            <a:off x="876754" y="2515390"/>
            <a:ext cx="6035040" cy="475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946E1-CE9B-4688-8035-380A1B4A0174}"/>
              </a:ext>
            </a:extLst>
          </p:cNvPr>
          <p:cNvSpPr/>
          <p:nvPr/>
        </p:nvSpPr>
        <p:spPr>
          <a:xfrm>
            <a:off x="834887" y="1888435"/>
            <a:ext cx="5764695" cy="1350066"/>
          </a:xfrm>
          <a:prstGeom prst="roundRect">
            <a:avLst/>
          </a:prstGeom>
          <a:noFill/>
          <a:ln w="57150">
            <a:solidFill>
              <a:srgbClr val="99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59" y="817724"/>
            <a:ext cx="62330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</a:t>
            </a:r>
            <a:r>
              <a:rPr lang="en-US" sz="2400" dirty="0" err="1">
                <a:solidFill>
                  <a:srgbClr val="0033CC"/>
                </a:solidFill>
              </a:rPr>
              <a:t>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3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02287" y="592888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:Animal_00M01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4791455" y="598984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171167" y="817682"/>
            <a:ext cx="1620288" cy="980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4791455" y="1972158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681983" y="2200659"/>
            <a:ext cx="1109472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1936728" y="2429159"/>
            <a:ext cx="2517648" cy="7423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62878" y="1042476"/>
            <a:ext cx="3124033" cy="929682"/>
            <a:chOff x="362878" y="1042476"/>
            <a:chExt cx="3124033" cy="92968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936727" y="1042476"/>
              <a:ext cx="1" cy="929682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62878" y="1314039"/>
              <a:ext cx="31240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276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:</a:t>
            </a:r>
            <a:r>
              <a:rPr lang="en-US" dirty="0" err="1"/>
              <a:t>ReferenceBegin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1936728" y="2429159"/>
            <a:ext cx="1267968" cy="24950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18C348C-A1DB-4629-B90E-D3E0A4F40A88}"/>
              </a:ext>
            </a:extLst>
          </p:cNvPr>
          <p:cNvSpPr txBox="1"/>
          <p:nvPr/>
        </p:nvSpPr>
        <p:spPr>
          <a:xfrm>
            <a:off x="2020991" y="4008471"/>
            <a:ext cx="20145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:</a:t>
            </a:r>
            <a:r>
              <a:rPr lang="en-US" dirty="0" err="1"/>
              <a:t>ReferenceEnd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2709120" y="3171496"/>
            <a:ext cx="3490511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1459440" y="4924196"/>
            <a:ext cx="3490511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:Date_2016-12-07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214064" y="2817928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903424" y="4469944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199631" y="3046429"/>
            <a:ext cx="1014433" cy="35356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4949951" y="4698445"/>
            <a:ext cx="953473" cy="45425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199631" y="3399997"/>
            <a:ext cx="2453089" cy="79228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8652720" y="3963778"/>
            <a:ext cx="2783375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7281120" y="5640178"/>
            <a:ext cx="2783375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4949951" y="5152697"/>
            <a:ext cx="2331169" cy="71598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91472" y="1972158"/>
            <a:ext cx="3490511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:Interval_2016-12-07_2016_12-07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3669792" y="609600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3980688" y="2017776"/>
            <a:ext cx="4206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534912" y="2962656"/>
            <a:ext cx="4206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5248656" y="4712208"/>
            <a:ext cx="4206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5242126" y="5292590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467422" y="3640574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2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992472" y="602691"/>
            <a:ext cx="2613937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Animal_99M91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598984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606409" y="827485"/>
            <a:ext cx="226655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343400" y="2200659"/>
            <a:ext cx="1529563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299440" y="2429159"/>
            <a:ext cx="2569464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 flipH="1">
              <a:off x="2299440" y="1052279"/>
              <a:ext cx="1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299440" y="2429159"/>
            <a:ext cx="1" cy="24950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3490511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54185" y="4924196"/>
            <a:ext cx="3490511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872963" y="4469944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614159" y="3058621"/>
            <a:ext cx="1197313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4044696" y="4698445"/>
            <a:ext cx="1828267" cy="45425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614159" y="3509725"/>
            <a:ext cx="2136097" cy="9110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8750256" y="4192279"/>
            <a:ext cx="2783375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7281120" y="5640178"/>
            <a:ext cx="2783375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“2016-12-06”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4044696" y="5152697"/>
            <a:ext cx="3236424" cy="71598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255480" y="1972158"/>
            <a:ext cx="408792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:Interval_2016-12-07_2016_12-06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704311" y="621792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108960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658591" y="4736592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4766638" y="5390126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842543" y="3762494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2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8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283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49</cp:revision>
  <dcterms:created xsi:type="dcterms:W3CDTF">2018-03-28T23:56:33Z</dcterms:created>
  <dcterms:modified xsi:type="dcterms:W3CDTF">2019-07-26T11:38:20Z</dcterms:modified>
</cp:coreProperties>
</file>