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"/>
  </p:notesMasterIdLst>
  <p:sldIdLst>
    <p:sldId id="256" r:id="rId2"/>
    <p:sldId id="307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Montserrat ExtraBold" panose="00000900000000000000" pitchFamily="2" charset="0"/>
      <p:bold r:id="rId9"/>
      <p:boldItalic r:id="rId10"/>
    </p:embeddedFont>
    <p:embeddedFont>
      <p:font typeface="Montserrat ExtraLight" panose="000003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2B6EE-638F-43F3-AE3E-CC9B47763D16}">
  <a:tblStyle styleId="{55B2B6EE-638F-43F3-AE3E-CC9B47763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58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RVA 2021/22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Pete </a:t>
            </a:r>
            <a:r>
              <a:rPr lang="sr-Latn-R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vežbe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7A40F7F-23A8-4737-A3CF-41916C3B896F}"/>
              </a:ext>
            </a:extLst>
          </p:cNvPr>
          <p:cNvSpPr txBox="1">
            <a:spLocks/>
          </p:cNvSpPr>
          <p:nvPr/>
        </p:nvSpPr>
        <p:spPr>
          <a:xfrm>
            <a:off x="1341059" y="237891"/>
            <a:ext cx="6959176" cy="45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+mj-lt"/>
              <a:buAutoNum type="arabicPeriod"/>
            </a:pPr>
            <a:endParaRPr lang="sr-Latn-RS" dirty="0">
              <a:solidFill>
                <a:schemeClr val="bg1"/>
              </a:solidFill>
            </a:endParaRPr>
          </a:p>
          <a:p>
            <a:pPr marL="114300" indent="0" algn="l">
              <a:buSzPct val="100000"/>
            </a:pPr>
            <a:r>
              <a:rPr lang="sr-Latn-RS" sz="1600" dirty="0">
                <a:solidFill>
                  <a:schemeClr val="bg1"/>
                </a:solidFill>
              </a:rPr>
              <a:t>Projekat treba da sadrži:</a:t>
            </a:r>
            <a:endParaRPr lang="sr-Latn-RS" dirty="0">
              <a:solidFill>
                <a:schemeClr val="bg1"/>
              </a:solidFill>
            </a:endParaRPr>
          </a:p>
          <a:p>
            <a:pPr lvl="1" algn="l">
              <a:buSzPct val="100000"/>
              <a:buFont typeface="+mj-lt"/>
              <a:buAutoNum type="arabicPeriod"/>
            </a:pPr>
            <a:endParaRPr lang="sr-Latn-RS" sz="1600" dirty="0">
              <a:solidFill>
                <a:schemeClr val="bg1"/>
              </a:solidFill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sr-Latn-RS" sz="1600" dirty="0">
                <a:solidFill>
                  <a:srgbClr val="FFFF00"/>
                </a:solidFill>
              </a:rPr>
              <a:t>4 repozitorijum interfejsa, 4 Entity klase (dobijene ORM od tabela iz baze podataka) i po jedan kontroler za svaku od </a:t>
            </a:r>
            <a:r>
              <a:rPr lang="sr-Latn-RS" sz="1600">
                <a:solidFill>
                  <a:srgbClr val="FFFF00"/>
                </a:solidFill>
              </a:rPr>
              <a:t>entity klasa</a:t>
            </a:r>
            <a:endParaRPr lang="sr-Latn-RS" sz="1600" dirty="0">
              <a:solidFill>
                <a:srgbClr val="FFFF00"/>
              </a:solidFill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sr-Latn-RS" sz="1600" dirty="0">
                <a:solidFill>
                  <a:srgbClr val="FFFF00"/>
                </a:solidFill>
              </a:rPr>
              <a:t>Svaka kontroler klasa mora imati 3 metode koje implementiraju GET zahteve, sa izuzetkom kontrolera koji se odnosi na klasu koja ima 2 strana kljuca – ovaj kontroler mora imati 4 GET metode, osim ovih metoda, kontroleri moraju sadržati metode koje implementiraju POST,PUT i DELETE zahteve.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sr-Latn-RS" sz="1600" dirty="0">
                <a:solidFill>
                  <a:srgbClr val="FFFF00"/>
                </a:solidFill>
              </a:rPr>
              <a:t>Sve kontrolere i njihove metode je potrebno testirati u okviru SOAP UI-a, projekat iz SOAP UI-a sačuvati kao xml fajl i postaviti ga u src/main/resources odeljak Spring projekta. U tom odeljku je potrebno napraviti folder za SQL skriptove i u njemu okačiti svoje DDL i DML skriptove koji su pravljeni na prvim vežbama.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sr-Latn-RS" sz="1600" dirty="0">
                <a:solidFill>
                  <a:srgbClr val="FFFF00"/>
                </a:solidFill>
              </a:rPr>
              <a:t>Gotov projekat postaviti na svoj GitHub repozitorijum</a:t>
            </a:r>
          </a:p>
          <a:p>
            <a:pPr algn="l">
              <a:buSzPct val="100000"/>
              <a:buFont typeface="+mj-lt"/>
              <a:buAutoNum type="arabicPeriod"/>
            </a:pPr>
            <a:endParaRPr lang="sr-Latn-RS" sz="1600" dirty="0">
              <a:solidFill>
                <a:srgbClr val="FFFF00"/>
              </a:solidFill>
            </a:endParaRPr>
          </a:p>
          <a:p>
            <a:pPr algn="l">
              <a:buSzPct val="100000"/>
              <a:buFont typeface="+mj-lt"/>
              <a:buAutoNum type="arabicPeriod"/>
            </a:pPr>
            <a:endParaRPr lang="sr-Latn-RS" sz="1600" dirty="0">
              <a:solidFill>
                <a:srgbClr val="FFFF00"/>
              </a:solidFill>
            </a:endParaRPr>
          </a:p>
          <a:p>
            <a:pPr algn="l">
              <a:buSzPct val="100000"/>
              <a:buFont typeface="+mj-lt"/>
              <a:buAutoNum type="arabicPeriod"/>
            </a:pPr>
            <a:endParaRPr lang="sr-Latn-RS" sz="2800" dirty="0">
              <a:solidFill>
                <a:schemeClr val="bg1"/>
              </a:solidFill>
            </a:endParaRPr>
          </a:p>
          <a:p>
            <a:pPr marL="114300" indent="0" algn="l"/>
            <a:endParaRPr lang="sr-Latn-RS" sz="2000" dirty="0">
              <a:solidFill>
                <a:schemeClr val="bg1"/>
              </a:solidFill>
            </a:endParaRPr>
          </a:p>
        </p:txBody>
      </p:sp>
      <p:sp>
        <p:nvSpPr>
          <p:cNvPr id="10" name="Google Shape;170;p39">
            <a:extLst>
              <a:ext uri="{FF2B5EF4-FFF2-40B4-BE49-F238E27FC236}">
                <a16:creationId xmlns:a16="http://schemas.microsoft.com/office/drawing/2014/main" id="{21E07332-7F60-40CF-A423-5776D7DEAB0A}"/>
              </a:ext>
            </a:extLst>
          </p:cNvPr>
          <p:cNvSpPr txBox="1">
            <a:spLocks/>
          </p:cNvSpPr>
          <p:nvPr/>
        </p:nvSpPr>
        <p:spPr>
          <a:xfrm>
            <a:off x="3329099" y="6921"/>
            <a:ext cx="2302611" cy="46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Test zahtevi</a:t>
            </a:r>
          </a:p>
        </p:txBody>
      </p:sp>
    </p:spTree>
    <p:extLst>
      <p:ext uri="{BB962C8B-B14F-4D97-AF65-F5344CB8AC3E}">
        <p14:creationId xmlns:p14="http://schemas.microsoft.com/office/powerpoint/2010/main" val="480126028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154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 ExtraBold</vt:lpstr>
      <vt:lpstr>Arial</vt:lpstr>
      <vt:lpstr>Montserrat ExtraLight</vt:lpstr>
      <vt:lpstr>Montserrat</vt:lpstr>
      <vt:lpstr>Futuristic Background by Slidesgo</vt:lpstr>
      <vt:lpstr>RVA 2021/22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RVA 2021/22</dc:title>
  <dc:creator>Vladimir</dc:creator>
  <cp:lastModifiedBy>Vladimir Fabri</cp:lastModifiedBy>
  <cp:revision>6</cp:revision>
  <dcterms:modified xsi:type="dcterms:W3CDTF">2022-04-18T15:44:11Z</dcterms:modified>
</cp:coreProperties>
</file>