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5"/>
  </p:notesMasterIdLst>
  <p:sldIdLst>
    <p:sldId id="256" r:id="rId2"/>
    <p:sldId id="307" r:id="rId3"/>
    <p:sldId id="305" r:id="rId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6"/>
      <p:bold r:id="rId7"/>
      <p:italic r:id="rId8"/>
      <p:boldItalic r:id="rId9"/>
    </p:embeddedFont>
    <p:embeddedFont>
      <p:font typeface="Montserrat ExtraBold" panose="00000900000000000000" pitchFamily="2" charset="0"/>
      <p:bold r:id="rId10"/>
      <p:boldItalic r:id="rId11"/>
    </p:embeddedFont>
    <p:embeddedFont>
      <p:font typeface="Montserrat ExtraLight" panose="000003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B2B6EE-638F-43F3-AE3E-CC9B47763D16}">
  <a:tblStyle styleId="{55B2B6EE-638F-43F3-AE3E-CC9B47763D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58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2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RVA 2021/22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Tre</a:t>
            </a:r>
            <a:r>
              <a:rPr lang="sr-Latn-R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će vežbe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7A40F7F-23A8-4737-A3CF-41916C3B896F}"/>
              </a:ext>
            </a:extLst>
          </p:cNvPr>
          <p:cNvSpPr txBox="1">
            <a:spLocks/>
          </p:cNvSpPr>
          <p:nvPr/>
        </p:nvSpPr>
        <p:spPr>
          <a:xfrm>
            <a:off x="1355236" y="1146400"/>
            <a:ext cx="6959176" cy="250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Font typeface="+mj-lt"/>
              <a:buAutoNum type="arabicPeriod"/>
            </a:pPr>
            <a:endParaRPr lang="sr-Latn-RS" dirty="0">
              <a:solidFill>
                <a:schemeClr val="bg1"/>
              </a:solidFill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sr-Latn-RS" sz="2400" dirty="0">
                <a:solidFill>
                  <a:schemeClr val="bg1"/>
                </a:solidFill>
              </a:rPr>
              <a:t>Implementacija sloja perzistencije</a:t>
            </a:r>
            <a:endParaRPr lang="sr-Latn-RS" sz="2000" dirty="0">
              <a:solidFill>
                <a:schemeClr val="bg1"/>
              </a:solidFill>
            </a:endParaRPr>
          </a:p>
          <a:p>
            <a:pPr lvl="1" algn="l">
              <a:buFont typeface="+mj-lt"/>
              <a:buAutoNum type="arabicPeriod"/>
            </a:pPr>
            <a:r>
              <a:rPr lang="sr-Latn-RS" sz="2000" dirty="0">
                <a:solidFill>
                  <a:schemeClr val="bg1"/>
                </a:solidFill>
              </a:rPr>
              <a:t>Podešavanje Spring-a</a:t>
            </a:r>
          </a:p>
          <a:p>
            <a:pPr lvl="1" algn="l">
              <a:buFont typeface="+mj-lt"/>
              <a:buAutoNum type="arabicPeriod"/>
            </a:pPr>
            <a:r>
              <a:rPr lang="sr-Latn-RS" sz="2000" dirty="0">
                <a:solidFill>
                  <a:schemeClr val="bg1"/>
                </a:solidFill>
              </a:rPr>
              <a:t>Povezivanje sa BP i kreiranje JPA Entity klasa</a:t>
            </a:r>
          </a:p>
          <a:p>
            <a:pPr lvl="1" algn="l">
              <a:buFont typeface="+mj-lt"/>
              <a:buAutoNum type="arabicPeriod"/>
            </a:pPr>
            <a:r>
              <a:rPr lang="sr-Latn-RS" sz="2000" dirty="0">
                <a:solidFill>
                  <a:schemeClr val="bg1"/>
                </a:solidFill>
              </a:rPr>
              <a:t>Kreiranje repozitorijuma</a:t>
            </a:r>
          </a:p>
          <a:p>
            <a:pPr lvl="1" algn="l">
              <a:buSzPct val="100000"/>
              <a:buFont typeface="+mj-lt"/>
              <a:buAutoNum type="arabicPeriod"/>
            </a:pPr>
            <a:endParaRPr lang="sr-Latn-RS" sz="2400" dirty="0">
              <a:solidFill>
                <a:schemeClr val="bg1"/>
              </a:solidFill>
            </a:endParaRPr>
          </a:p>
          <a:p>
            <a:pPr algn="l">
              <a:buSzPct val="100000"/>
              <a:buFont typeface="+mj-lt"/>
              <a:buAutoNum type="arabicPeriod"/>
            </a:pPr>
            <a:r>
              <a:rPr lang="sr-Latn-RS" sz="2400" dirty="0">
                <a:solidFill>
                  <a:schemeClr val="bg1"/>
                </a:solidFill>
              </a:rPr>
              <a:t>Kreiranje REST kontrolera</a:t>
            </a:r>
            <a:endParaRPr lang="sr-Latn-RS" sz="2800" dirty="0">
              <a:solidFill>
                <a:schemeClr val="bg1"/>
              </a:solidFill>
            </a:endParaRPr>
          </a:p>
          <a:p>
            <a:pPr marL="114300" indent="0" algn="l"/>
            <a:endParaRPr lang="sr-Latn-RS" sz="2000" dirty="0">
              <a:solidFill>
                <a:schemeClr val="bg1"/>
              </a:solidFill>
            </a:endParaRPr>
          </a:p>
        </p:txBody>
      </p:sp>
      <p:sp>
        <p:nvSpPr>
          <p:cNvPr id="10" name="Google Shape;170;p39">
            <a:extLst>
              <a:ext uri="{FF2B5EF4-FFF2-40B4-BE49-F238E27FC236}">
                <a16:creationId xmlns:a16="http://schemas.microsoft.com/office/drawing/2014/main" id="{21E07332-7F60-40CF-A423-5776D7DEAB0A}"/>
              </a:ext>
            </a:extLst>
          </p:cNvPr>
          <p:cNvSpPr txBox="1">
            <a:spLocks/>
          </p:cNvSpPr>
          <p:nvPr/>
        </p:nvSpPr>
        <p:spPr>
          <a:xfrm>
            <a:off x="2694690" y="684459"/>
            <a:ext cx="3089421" cy="46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Plan 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trećih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ve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</a:rPr>
              <a:t>žbi</a:t>
            </a:r>
          </a:p>
        </p:txBody>
      </p:sp>
    </p:spTree>
    <p:extLst>
      <p:ext uri="{BB962C8B-B14F-4D97-AF65-F5344CB8AC3E}">
        <p14:creationId xmlns:p14="http://schemas.microsoft.com/office/powerpoint/2010/main" val="4801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604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Slojevi troslojne aplikacije</a:t>
            </a:r>
            <a:endParaRPr dirty="0"/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000820" y="945650"/>
            <a:ext cx="481873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2E821-6782-4779-998B-B175234C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2360"/>
            <a:ext cx="7172100" cy="3039900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sr-Latn-RS" dirty="0"/>
              <a:t>Sloj podataka(</a:t>
            </a:r>
            <a:r>
              <a:rPr lang="sr-Latn-RS" i="1" dirty="0"/>
              <a:t>Data tier) </a:t>
            </a:r>
            <a:r>
              <a:rPr lang="sr-Latn-RS" dirty="0"/>
              <a:t>– deo aplikacije u kom su skladišteni podaci.</a:t>
            </a:r>
          </a:p>
          <a:p>
            <a:pPr lvl="1">
              <a:buFont typeface="+mj-lt"/>
              <a:buAutoNum type="arabicPeriod"/>
            </a:pPr>
            <a:r>
              <a:rPr lang="sr-Latn-RS" dirty="0"/>
              <a:t>Sloj perzistencije (</a:t>
            </a:r>
            <a:r>
              <a:rPr lang="sr-Latn-RS" i="1" dirty="0"/>
              <a:t>Persistence tier</a:t>
            </a:r>
            <a:r>
              <a:rPr lang="sr-Latn-RS" dirty="0"/>
              <a:t>) – deo aplikacije koji je zadužen za komunikaciju sa bazom podataka.</a:t>
            </a:r>
          </a:p>
          <a:p>
            <a:pPr lvl="1">
              <a:buFont typeface="+mj-lt"/>
              <a:buAutoNum type="arabicPeriod"/>
            </a:pPr>
            <a:r>
              <a:rPr lang="sr-Latn-RS" dirty="0"/>
              <a:t>Sloj poslovne logike (</a:t>
            </a:r>
            <a:r>
              <a:rPr lang="sr-Latn-RS" i="1" dirty="0"/>
              <a:t>Business logic tier</a:t>
            </a:r>
            <a:r>
              <a:rPr lang="sr-Latn-RS" dirty="0"/>
              <a:t>) – deo aplikacije koji komunicira sa ostalim slojevima u cilju izvršenja postavljenih poslovnih zahteva. Često se naziva i middleware / backEnd.</a:t>
            </a:r>
          </a:p>
          <a:p>
            <a:pPr lvl="1">
              <a:buFont typeface="+mj-lt"/>
              <a:buAutoNum type="arabicPeriod"/>
            </a:pPr>
            <a:r>
              <a:rPr lang="sr-Latn-RS" dirty="0"/>
              <a:t>Prezentacioni sloj (</a:t>
            </a:r>
            <a:r>
              <a:rPr lang="sr-Latn-RS" i="1" dirty="0"/>
              <a:t>Presentation tier</a:t>
            </a:r>
            <a:r>
              <a:rPr lang="sr-Latn-RS" dirty="0"/>
              <a:t>) – deo aplikacije sa kojim korisnik komunicira, često je u pitanju neka vrsta grafičkog interfejsa / web stranice. Često se naziva i frontEnd.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77E64-3AE2-4CAD-B36D-8892FA3D6F12}"/>
              </a:ext>
            </a:extLst>
          </p:cNvPr>
          <p:cNvSpPr/>
          <p:nvPr/>
        </p:nvSpPr>
        <p:spPr>
          <a:xfrm>
            <a:off x="623945" y="1334554"/>
            <a:ext cx="5735700" cy="43030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  <a:effectLst>
            <a:glow rad="114300">
              <a:srgbClr val="00B050">
                <a:alpha val="40000"/>
              </a:srgbClr>
            </a:glo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580C56-9878-4C25-B0B5-665488BE6F73}"/>
              </a:ext>
            </a:extLst>
          </p:cNvPr>
          <p:cNvSpPr/>
          <p:nvPr/>
        </p:nvSpPr>
        <p:spPr>
          <a:xfrm>
            <a:off x="623945" y="1828800"/>
            <a:ext cx="6548155" cy="12046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242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126</Words>
  <Application>Microsoft Office PowerPoint</Application>
  <PresentationFormat>On-screen Show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Montserrat ExtraLight</vt:lpstr>
      <vt:lpstr>Montserrat ExtraBold</vt:lpstr>
      <vt:lpstr>Montserrat</vt:lpstr>
      <vt:lpstr>Futuristic Background by Slidesgo</vt:lpstr>
      <vt:lpstr>RVA 2021/22</vt:lpstr>
      <vt:lpstr>PowerPoint Presentation</vt:lpstr>
      <vt:lpstr>Slojevi troslojne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RVA 2021/22</dc:title>
  <dc:creator>Vladimir</dc:creator>
  <cp:lastModifiedBy>Vladimir Fabri</cp:lastModifiedBy>
  <cp:revision>5</cp:revision>
  <dcterms:modified xsi:type="dcterms:W3CDTF">2022-03-27T14:52:42Z</dcterms:modified>
</cp:coreProperties>
</file>