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1" r:id="rId9"/>
    <p:sldId id="262" r:id="rId10"/>
  </p:sldIdLst>
  <p:sldSz cx="9144000" cy="5143500" type="screen16x9"/>
  <p:notesSz cx="6858000" cy="9144000"/>
  <p:embeddedFontLst>
    <p:embeddedFont>
      <p:font typeface="Proxima Nova" charset="0"/>
      <p:regular r:id="rId12"/>
      <p:bold r:id="rId13"/>
      <p:italic r:id="rId14"/>
      <p:boldItalic r:id="rId15"/>
    </p:embeddedFont>
    <p:embeddedFont>
      <p:font typeface="Montserrat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212E3DA-BC65-4862-B65C-EFA9CDEE2230}">
  <a:tblStyle styleId="{3212E3DA-BC65-4862-B65C-EFA9CDEE22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2413ecf6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2413ecf6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82413ecf6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82413ecf6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82413ecf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82413ecf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85e4905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85e4905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2413ecf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2413ecf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elenapetrovacki@uns.ac.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mailto:vladimir_fabri98@uns.ac.rs" TargetMode="External"/><Relationship Id="rId4" Type="http://schemas.openxmlformats.org/officeDocument/2006/relationships/hyperlink" Target="mailto:jpetrovacki3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www.postgresql.org/" TargetMode="External"/><Relationship Id="rId7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oapui.org/" TargetMode="External"/><Relationship Id="rId5" Type="http://schemas.openxmlformats.org/officeDocument/2006/relationships/hyperlink" Target="https://spring.io/tools" TargetMode="External"/><Relationship Id="rId4" Type="http://schemas.openxmlformats.org/officeDocument/2006/relationships/hyperlink" Target="https://www.pgadmin.org/" TargetMode="External"/><Relationship Id="rId9" Type="http://schemas.openxmlformats.org/officeDocument/2006/relationships/hyperlink" Target="https://git-sc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assroom.github.com/a/6hiza1qX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authenticating-to-github/keeping-your-account-and-data-secure/creating-a-personal-access-toke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zvoj-viseslojnih-aplikacija-2021-2022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Razvoj višeslojnih aplikacija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2021/2022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381275" y="7553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/>
              <a:t>Jelena Petrovački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 sz="1800" u="sng">
                <a:solidFill>
                  <a:schemeClr val="hlink"/>
                </a:solidFill>
                <a:hlinkClick r:id="rId3"/>
              </a:rPr>
              <a:t>jelenapetrovacki@uns.ac.rs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sz="1800" u="sng">
                <a:solidFill>
                  <a:schemeClr val="hlink"/>
                </a:solidFill>
                <a:hlinkClick r:id="rId4"/>
              </a:rPr>
              <a:t>jpetrovacki3@gmail.com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00"/>
              <a:t>kancelarija ITC206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00"/>
              <a:t>Vladimir Fabri 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 sz="1800" u="sng">
                <a:solidFill>
                  <a:schemeClr val="hlink"/>
                </a:solidFill>
                <a:hlinkClick r:id="rId5"/>
              </a:rPr>
              <a:t>vladimir_fabri98@uns.ac.rs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800"/>
              <a:t>kancelarija ITC201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vladimir_fabri98@uns.ac.rs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vfficial98@gmail.com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ITC 201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vladimir_fabri98@uns.ac.rs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vfficial98@gmail.com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ITC 201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6750" y="2737075"/>
            <a:ext cx="3831376" cy="20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Struktura bodovanja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574000" y="1659375"/>
          <a:ext cx="7996000" cy="2181400"/>
        </p:xfrm>
        <a:graphic>
          <a:graphicData uri="http://schemas.openxmlformats.org/drawingml/2006/table">
            <a:tbl>
              <a:tblPr>
                <a:noFill/>
                <a:tableStyleId>{3212E3DA-BC65-4862-B65C-EFA9CDEE2230}</a:tableStyleId>
              </a:tblPr>
              <a:tblGrid>
                <a:gridCol w="3998000"/>
                <a:gridCol w="3998000"/>
              </a:tblGrid>
              <a:tr h="5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/>
                        <a:t>Prisustvo na vezbama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/>
                        <a:t>5 bodova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/>
                        <a:t>Test 1.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/>
                        <a:t>5 bodova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/>
                        <a:t>Test 2.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/>
                        <a:t>5 bodova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4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/>
                        <a:t>Projekat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"/>
                        <a:t>30 bodova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Na vežbama će se koristiti: 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 b="1"/>
              <a:t>PostgreSQL</a:t>
            </a:r>
            <a:r>
              <a:rPr lang="sr"/>
              <a:t> --&gt; </a:t>
            </a:r>
            <a:r>
              <a:rPr lang="sr" u="sng">
                <a:solidFill>
                  <a:schemeClr val="hlink"/>
                </a:solidFill>
                <a:hlinkClick r:id="rId3"/>
              </a:rPr>
              <a:t>https://www.postgresql.org/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Preporucena sifra(navodi se prilikom instalacije): postgres	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sr" b="1"/>
              <a:t>PgAdmin </a:t>
            </a:r>
            <a:r>
              <a:rPr lang="sr"/>
              <a:t>--&gt; </a:t>
            </a:r>
            <a:r>
              <a:rPr lang="sr" u="sng">
                <a:solidFill>
                  <a:schemeClr val="hlink"/>
                </a:solidFill>
                <a:hlinkClick r:id="rId4"/>
              </a:rPr>
              <a:t>https://www.pgadmin.org/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 b="1"/>
              <a:t>Spring Tool Suit (STS)</a:t>
            </a:r>
            <a:r>
              <a:rPr lang="sr"/>
              <a:t> --&gt; </a:t>
            </a:r>
            <a:r>
              <a:rPr lang="sr" u="sng">
                <a:solidFill>
                  <a:schemeClr val="hlink"/>
                </a:solidFill>
                <a:hlinkClick r:id="rId5"/>
              </a:rPr>
              <a:t>https://spring.io/tools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 b="1"/>
              <a:t>SOAPUI </a:t>
            </a:r>
            <a:r>
              <a:rPr lang="sr"/>
              <a:t>--&gt; </a:t>
            </a:r>
            <a:r>
              <a:rPr lang="sr" u="sng">
                <a:solidFill>
                  <a:schemeClr val="hlink"/>
                </a:solidFill>
                <a:hlinkClick r:id="rId6"/>
              </a:rPr>
              <a:t>https://www.soapui.org/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 b="1"/>
              <a:t>Visual Studio Code</a:t>
            </a:r>
            <a:r>
              <a:rPr lang="sr"/>
              <a:t> --&gt; </a:t>
            </a:r>
            <a:r>
              <a:rPr lang="sr" u="sng">
                <a:solidFill>
                  <a:schemeClr val="hlink"/>
                </a:solidFill>
                <a:hlinkClick r:id="rId7"/>
              </a:rPr>
              <a:t>https://code.visualstudio.com/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 b="1"/>
              <a:t>Node </a:t>
            </a:r>
            <a:r>
              <a:rPr lang="sr"/>
              <a:t>--&gt; </a:t>
            </a:r>
            <a:r>
              <a:rPr lang="sr" u="sng">
                <a:solidFill>
                  <a:schemeClr val="hlink"/>
                </a:solidFill>
                <a:hlinkClick r:id="rId8"/>
              </a:rPr>
              <a:t>https://nodejs.org/en/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 b="1"/>
              <a:t>GIT </a:t>
            </a:r>
            <a:r>
              <a:rPr lang="sr"/>
              <a:t>--&gt; </a:t>
            </a:r>
            <a:r>
              <a:rPr lang="sr" u="sng">
                <a:solidFill>
                  <a:schemeClr val="hlink"/>
                </a:solidFill>
                <a:hlinkClick r:id="rId9"/>
              </a:rPr>
              <a:t>https://git-scm.com/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Classroom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potrebe</a:t>
            </a:r>
            <a:r>
              <a:rPr lang="en-GB" dirty="0" smtClean="0"/>
              <a:t> </a:t>
            </a:r>
            <a:r>
              <a:rPr lang="en-GB" dirty="0" err="1" smtClean="0"/>
              <a:t>vežbi</a:t>
            </a:r>
            <a:r>
              <a:rPr lang="en-GB" dirty="0" smtClean="0"/>
              <a:t> </a:t>
            </a:r>
            <a:r>
              <a:rPr lang="en-GB" dirty="0" err="1" smtClean="0"/>
              <a:t>koristiće</a:t>
            </a:r>
            <a:r>
              <a:rPr lang="en-GB" dirty="0" smtClean="0"/>
              <a:t> se </a:t>
            </a:r>
            <a:r>
              <a:rPr lang="en-GB" b="1" dirty="0" err="1" smtClean="0"/>
              <a:t>Github</a:t>
            </a:r>
            <a:r>
              <a:rPr lang="en-GB" b="1" dirty="0" smtClean="0"/>
              <a:t> Classroom </a:t>
            </a:r>
            <a:r>
              <a:rPr lang="en-GB" dirty="0" err="1" smtClean="0"/>
              <a:t>gde</a:t>
            </a:r>
            <a:r>
              <a:rPr lang="en-GB" dirty="0" smtClean="0"/>
              <a:t> </a:t>
            </a:r>
            <a:r>
              <a:rPr lang="en-GB" dirty="0" err="1" smtClean="0"/>
              <a:t>će</a:t>
            </a:r>
            <a:r>
              <a:rPr lang="en-GB" dirty="0" smtClean="0"/>
              <a:t> </a:t>
            </a:r>
            <a:r>
              <a:rPr lang="en-GB" dirty="0" err="1" smtClean="0"/>
              <a:t>svaki</a:t>
            </a:r>
            <a:r>
              <a:rPr lang="en-GB" dirty="0" smtClean="0"/>
              <a:t> student </a:t>
            </a:r>
            <a:r>
              <a:rPr lang="en-GB" dirty="0" err="1" smtClean="0"/>
              <a:t>imati</a:t>
            </a:r>
            <a:r>
              <a:rPr lang="en-GB" dirty="0" smtClean="0"/>
              <a:t> </a:t>
            </a:r>
            <a:r>
              <a:rPr lang="en-GB" dirty="0" err="1" smtClean="0"/>
              <a:t>sopstveni</a:t>
            </a:r>
            <a:r>
              <a:rPr lang="en-GB" dirty="0" smtClean="0"/>
              <a:t> </a:t>
            </a:r>
            <a:r>
              <a:rPr lang="en-GB" dirty="0" err="1" smtClean="0"/>
              <a:t>repozitorijum</a:t>
            </a:r>
            <a:r>
              <a:rPr lang="en-GB" dirty="0" smtClean="0"/>
              <a:t>.</a:t>
            </a:r>
          </a:p>
          <a:p>
            <a:pPr fontAlgn="base"/>
            <a:r>
              <a:rPr lang="en-GB" dirty="0" err="1" smtClean="0"/>
              <a:t>Da</a:t>
            </a:r>
            <a:r>
              <a:rPr lang="en-GB" dirty="0" smtClean="0"/>
              <a:t> bi se </a:t>
            </a:r>
            <a:r>
              <a:rPr lang="en-GB" dirty="0" err="1" smtClean="0"/>
              <a:t>repozitorijum</a:t>
            </a:r>
            <a:r>
              <a:rPr lang="en-GB" dirty="0" smtClean="0"/>
              <a:t> </a:t>
            </a:r>
            <a:r>
              <a:rPr lang="en-GB" dirty="0" err="1" smtClean="0"/>
              <a:t>kreirao</a:t>
            </a:r>
            <a:r>
              <a:rPr lang="en-GB" dirty="0" smtClean="0"/>
              <a:t>, </a:t>
            </a:r>
            <a:r>
              <a:rPr lang="en-GB" dirty="0" err="1" smtClean="0"/>
              <a:t>neophodno</a:t>
            </a:r>
            <a:r>
              <a:rPr lang="en-GB" dirty="0" smtClean="0"/>
              <a:t> je </a:t>
            </a:r>
            <a:r>
              <a:rPr lang="en-GB" dirty="0" err="1" smtClean="0"/>
              <a:t>ispratiti</a:t>
            </a:r>
            <a:r>
              <a:rPr lang="en-GB" dirty="0" smtClean="0"/>
              <a:t> </a:t>
            </a:r>
            <a:r>
              <a:rPr lang="en-GB" dirty="0" err="1" smtClean="0"/>
              <a:t>naredni</a:t>
            </a:r>
            <a:r>
              <a:rPr lang="en-GB" dirty="0" smtClean="0"/>
              <a:t> link </a:t>
            </a:r>
            <a:r>
              <a:rPr lang="en-GB" dirty="0" err="1" smtClean="0"/>
              <a:t>i</a:t>
            </a:r>
            <a:r>
              <a:rPr lang="en-GB" dirty="0" smtClean="0"/>
              <a:t> u </a:t>
            </a:r>
            <a:r>
              <a:rPr lang="en-GB" dirty="0" err="1" smtClean="0"/>
              <a:t>okviru</a:t>
            </a:r>
            <a:r>
              <a:rPr lang="en-GB" dirty="0" smtClean="0"/>
              <a:t> </a:t>
            </a:r>
            <a:r>
              <a:rPr lang="en-GB" dirty="0" err="1" smtClean="0"/>
              <a:t>njega</a:t>
            </a:r>
            <a:r>
              <a:rPr lang="en-GB" dirty="0" smtClean="0"/>
              <a:t> </a:t>
            </a:r>
            <a:r>
              <a:rPr lang="en-GB" dirty="0" err="1" smtClean="0"/>
              <a:t>pronaći</a:t>
            </a:r>
            <a:r>
              <a:rPr lang="en-GB" dirty="0" smtClean="0"/>
              <a:t> </a:t>
            </a:r>
            <a:r>
              <a:rPr lang="en-GB" dirty="0" err="1" smtClean="0"/>
              <a:t>sopstveno</a:t>
            </a:r>
            <a:r>
              <a:rPr lang="en-GB" dirty="0" smtClean="0"/>
              <a:t> </a:t>
            </a:r>
            <a:r>
              <a:rPr lang="en-GB" dirty="0" err="1" smtClean="0"/>
              <a:t>ime</a:t>
            </a:r>
            <a:r>
              <a:rPr lang="en-GB" dirty="0" smtClean="0"/>
              <a:t> u </a:t>
            </a:r>
            <a:r>
              <a:rPr lang="en-GB" dirty="0" err="1" smtClean="0"/>
              <a:t>listi</a:t>
            </a:r>
            <a:r>
              <a:rPr lang="en-GB" dirty="0" smtClean="0"/>
              <a:t>:</a:t>
            </a:r>
          </a:p>
          <a:p>
            <a:pPr fontAlgn="base">
              <a:buNone/>
            </a:pPr>
            <a:r>
              <a:rPr lang="en-GB" dirty="0" smtClean="0"/>
              <a:t>			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 smtClean="0">
                <a:hlinkClick r:id="rId2"/>
              </a:rPr>
              <a:t>://classroom.github.com/a/6hiza1qX </a:t>
            </a:r>
            <a:endParaRPr lang="en-GB" dirty="0" smtClean="0"/>
          </a:p>
          <a:p>
            <a:pPr fontAlgn="base">
              <a:buNone/>
            </a:pPr>
            <a:endParaRPr lang="en-GB" dirty="0" smtClean="0"/>
          </a:p>
          <a:p>
            <a:pPr fontAlgn="base">
              <a:buNone/>
            </a:pPr>
            <a:r>
              <a:rPr lang="en-GB" dirty="0" smtClean="0"/>
              <a:t>	</a:t>
            </a:r>
            <a:r>
              <a:rPr lang="en-GB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što</a:t>
            </a:r>
            <a:r>
              <a:rPr lang="en-GB" dirty="0" smtClean="0"/>
              <a:t> se </a:t>
            </a:r>
            <a:r>
              <a:rPr lang="en-GB" dirty="0" err="1" smtClean="0"/>
              <a:t>dalje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vežbama</a:t>
            </a:r>
            <a:r>
              <a:rPr lang="en-GB" dirty="0" smtClean="0"/>
              <a:t> </a:t>
            </a:r>
            <a:r>
              <a:rPr lang="en-GB" dirty="0" err="1" smtClean="0"/>
              <a:t>bude</a:t>
            </a:r>
            <a:r>
              <a:rPr lang="en-GB" dirty="0" smtClean="0"/>
              <a:t> </a:t>
            </a:r>
            <a:r>
              <a:rPr lang="en-GB" dirty="0" err="1" smtClean="0"/>
              <a:t>radilo</a:t>
            </a:r>
            <a:r>
              <a:rPr lang="en-GB" dirty="0" smtClean="0"/>
              <a:t>, </a:t>
            </a:r>
            <a:r>
              <a:rPr lang="en-GB" dirty="0" err="1" smtClean="0"/>
              <a:t>neophodno</a:t>
            </a:r>
            <a:r>
              <a:rPr lang="en-GB" dirty="0" smtClean="0"/>
              <a:t> je </a:t>
            </a:r>
            <a:r>
              <a:rPr lang="en-GB" dirty="0" err="1" smtClean="0"/>
              <a:t>postaviti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taj</a:t>
            </a:r>
            <a:r>
              <a:rPr lang="en-GB" dirty="0" smtClean="0"/>
              <a:t> </a:t>
            </a:r>
            <a:r>
              <a:rPr lang="en-GB" dirty="0" err="1" smtClean="0"/>
              <a:t>repozitorijum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on </a:t>
            </a:r>
            <a:r>
              <a:rPr lang="en-GB" dirty="0" err="1" smtClean="0"/>
              <a:t>će</a:t>
            </a:r>
            <a:r>
              <a:rPr lang="en-GB" dirty="0" smtClean="0"/>
              <a:t> </a:t>
            </a:r>
            <a:r>
              <a:rPr lang="en-GB" dirty="0" err="1" smtClean="0"/>
              <a:t>ujedno</a:t>
            </a:r>
            <a:r>
              <a:rPr lang="en-GB" dirty="0" smtClean="0"/>
              <a:t> </a:t>
            </a:r>
            <a:r>
              <a:rPr lang="en-GB" dirty="0" err="1" smtClean="0"/>
              <a:t>služiti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predaju</a:t>
            </a:r>
            <a:r>
              <a:rPr lang="en-GB" dirty="0" smtClean="0"/>
              <a:t> </a:t>
            </a:r>
            <a:r>
              <a:rPr lang="en-GB" dirty="0" err="1" smtClean="0"/>
              <a:t>projekata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Ako</a:t>
            </a:r>
            <a:r>
              <a:rPr lang="en-GB" dirty="0" smtClean="0"/>
              <a:t> se </a:t>
            </a:r>
            <a:r>
              <a:rPr lang="en-GB" dirty="0" err="1" smtClean="0"/>
              <a:t>ovaj</a:t>
            </a:r>
            <a:r>
              <a:rPr lang="en-GB" dirty="0" smtClean="0"/>
              <a:t> </a:t>
            </a:r>
            <a:r>
              <a:rPr lang="en-GB" dirty="0" err="1" smtClean="0"/>
              <a:t>korak</a:t>
            </a:r>
            <a:r>
              <a:rPr lang="en-GB" dirty="0" smtClean="0"/>
              <a:t> ne </a:t>
            </a:r>
            <a:r>
              <a:rPr lang="en-GB" dirty="0" err="1" smtClean="0"/>
              <a:t>ispoštuje</a:t>
            </a:r>
            <a:r>
              <a:rPr lang="en-GB" dirty="0" smtClean="0"/>
              <a:t>, </a:t>
            </a:r>
            <a:r>
              <a:rPr lang="en-GB" dirty="0" err="1" smtClean="0"/>
              <a:t>predaja</a:t>
            </a:r>
            <a:r>
              <a:rPr lang="en-GB" dirty="0" smtClean="0"/>
              <a:t> </a:t>
            </a:r>
            <a:r>
              <a:rPr lang="en-GB" dirty="0" err="1" smtClean="0"/>
              <a:t>projekata</a:t>
            </a:r>
            <a:r>
              <a:rPr lang="en-GB" dirty="0" smtClean="0"/>
              <a:t> </a:t>
            </a:r>
            <a:r>
              <a:rPr lang="en-GB" b="1" dirty="0" err="1" smtClean="0"/>
              <a:t>neće</a:t>
            </a:r>
            <a:r>
              <a:rPr lang="en-GB" b="1" dirty="0" smtClean="0"/>
              <a:t> </a:t>
            </a:r>
            <a:r>
              <a:rPr lang="en-GB" b="1" dirty="0" err="1" smtClean="0"/>
              <a:t>biti</a:t>
            </a:r>
            <a:r>
              <a:rPr lang="en-GB" b="1" dirty="0" smtClean="0"/>
              <a:t> </a:t>
            </a:r>
            <a:r>
              <a:rPr lang="en-GB" b="1" dirty="0" err="1" smtClean="0"/>
              <a:t>moguća</a:t>
            </a:r>
            <a:r>
              <a:rPr lang="en-GB" b="1" dirty="0" smtClean="0"/>
              <a:t>.</a:t>
            </a:r>
            <a:endParaRPr lang="en-GB" dirty="0"/>
          </a:p>
        </p:txBody>
      </p:sp>
      <p:pic>
        <p:nvPicPr>
          <p:cNvPr id="4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044" y="143234"/>
            <a:ext cx="2618737" cy="94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Token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biste</a:t>
            </a:r>
            <a:r>
              <a:rPr lang="en-GB" dirty="0" smtClean="0"/>
              <a:t> </a:t>
            </a:r>
            <a:r>
              <a:rPr lang="en-GB" dirty="0" err="1" smtClean="0"/>
              <a:t>koristili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potrebno</a:t>
            </a:r>
            <a:r>
              <a:rPr lang="en-GB" dirty="0" smtClean="0"/>
              <a:t> je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kreirate</a:t>
            </a:r>
            <a:r>
              <a:rPr lang="en-GB" dirty="0" smtClean="0"/>
              <a:t> Personal Access Token (PAT). </a:t>
            </a:r>
          </a:p>
          <a:p>
            <a:r>
              <a:rPr lang="en-GB" dirty="0" err="1" smtClean="0"/>
              <a:t>Uputstvo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kreiranje</a:t>
            </a:r>
            <a:r>
              <a:rPr lang="en-GB" dirty="0" smtClean="0"/>
              <a:t> PAT </a:t>
            </a:r>
            <a:r>
              <a:rPr lang="en-GB" dirty="0" err="1" smtClean="0"/>
              <a:t>možete</a:t>
            </a:r>
            <a:r>
              <a:rPr lang="en-GB" dirty="0" smtClean="0"/>
              <a:t> </a:t>
            </a:r>
            <a:r>
              <a:rPr lang="en-GB" dirty="0" err="1" smtClean="0"/>
              <a:t>pronaći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: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u="sng" dirty="0" smtClean="0">
                <a:hlinkClick r:id="rId2"/>
              </a:rPr>
              <a:t>https</a:t>
            </a:r>
            <a:r>
              <a:rPr lang="en-GB" u="sng" dirty="0" smtClean="0">
                <a:hlinkClick r:id="rId2"/>
              </a:rPr>
              <a:t>://docs.github.com/en/github/authenticating-to-github/keeping-your-account-and-data-secure/creating-a-personal-access-token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 </a:t>
            </a:r>
          </a:p>
          <a:p>
            <a:r>
              <a:rPr lang="en-GB" dirty="0" err="1" smtClean="0"/>
              <a:t>Ukoliko</a:t>
            </a:r>
            <a:r>
              <a:rPr lang="en-GB" dirty="0" smtClean="0"/>
              <a:t> </a:t>
            </a:r>
            <a:r>
              <a:rPr lang="en-GB" dirty="0" err="1" smtClean="0"/>
              <a:t>prvi</a:t>
            </a:r>
            <a:r>
              <a:rPr lang="en-GB" dirty="0" smtClean="0"/>
              <a:t> put </a:t>
            </a:r>
            <a:r>
              <a:rPr lang="en-GB" dirty="0" err="1" smtClean="0"/>
              <a:t>koristite</a:t>
            </a:r>
            <a:r>
              <a:rPr lang="en-GB" dirty="0" smtClean="0"/>
              <a:t> token u </a:t>
            </a:r>
            <a:r>
              <a:rPr lang="en-GB" dirty="0" err="1" smtClean="0"/>
              <a:t>okviru</a:t>
            </a:r>
            <a:r>
              <a:rPr lang="en-GB" dirty="0" smtClean="0"/>
              <a:t> STS </a:t>
            </a:r>
            <a:r>
              <a:rPr lang="en-GB" dirty="0" err="1" smtClean="0"/>
              <a:t>okruženja</a:t>
            </a:r>
            <a:r>
              <a:rPr lang="en-GB" dirty="0" smtClean="0"/>
              <a:t>, </a:t>
            </a:r>
            <a:r>
              <a:rPr lang="en-GB" dirty="0" err="1" smtClean="0"/>
              <a:t>potrebno</a:t>
            </a:r>
            <a:r>
              <a:rPr lang="en-GB" dirty="0" smtClean="0"/>
              <a:t> je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odete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dirty="0" smtClean="0"/>
              <a:t>1) </a:t>
            </a:r>
            <a:r>
              <a:rPr lang="en-GB" b="1" dirty="0" smtClean="0"/>
              <a:t>Window</a:t>
            </a:r>
            <a:r>
              <a:rPr lang="en-GB" dirty="0" smtClean="0"/>
              <a:t> &gt; </a:t>
            </a:r>
            <a:r>
              <a:rPr lang="en-GB" b="1" dirty="0" smtClean="0"/>
              <a:t>Preferences</a:t>
            </a:r>
            <a:r>
              <a:rPr lang="en-GB" dirty="0" smtClean="0"/>
              <a:t> &gt; </a:t>
            </a:r>
            <a:r>
              <a:rPr lang="en-GB" b="1" dirty="0" smtClean="0"/>
              <a:t>General</a:t>
            </a:r>
            <a:r>
              <a:rPr lang="en-GB" dirty="0" smtClean="0"/>
              <a:t> &gt; </a:t>
            </a:r>
            <a:r>
              <a:rPr lang="en-GB" b="1" dirty="0" smtClean="0"/>
              <a:t>Security</a:t>
            </a:r>
            <a:r>
              <a:rPr lang="en-GB" dirty="0" smtClean="0"/>
              <a:t> &gt; </a:t>
            </a:r>
            <a:r>
              <a:rPr lang="en-GB" b="1" dirty="0" smtClean="0"/>
              <a:t>Secure Storage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dirty="0" smtClean="0"/>
              <a:t>2)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da</a:t>
            </a:r>
            <a:r>
              <a:rPr lang="en-GB" dirty="0" smtClean="0"/>
              <a:t> </a:t>
            </a:r>
            <a:r>
              <a:rPr lang="en-GB" dirty="0" err="1" smtClean="0"/>
              <a:t>odčekirate</a:t>
            </a:r>
            <a:r>
              <a:rPr lang="en-GB" dirty="0" smtClean="0"/>
              <a:t> </a:t>
            </a:r>
            <a:r>
              <a:rPr lang="en-GB" b="1" dirty="0" smtClean="0"/>
              <a:t>UI Prompt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dirty="0" err="1" smtClean="0"/>
              <a:t>Prilikom</a:t>
            </a:r>
            <a:r>
              <a:rPr lang="en-GB" dirty="0" smtClean="0"/>
              <a:t> </a:t>
            </a:r>
            <a:r>
              <a:rPr lang="en-GB" dirty="0" err="1" smtClean="0"/>
              <a:t>importa</a:t>
            </a:r>
            <a:r>
              <a:rPr lang="en-GB" dirty="0" smtClean="0"/>
              <a:t> </a:t>
            </a:r>
            <a:r>
              <a:rPr lang="en-GB" dirty="0" err="1" smtClean="0"/>
              <a:t>projekta</a:t>
            </a:r>
            <a:r>
              <a:rPr lang="en-GB" dirty="0" smtClean="0"/>
              <a:t>, </a:t>
            </a:r>
            <a:r>
              <a:rPr lang="en-GB" dirty="0" err="1" smtClean="0"/>
              <a:t>unosite</a:t>
            </a:r>
            <a:r>
              <a:rPr lang="en-GB" dirty="0" smtClean="0"/>
              <a:t> </a:t>
            </a:r>
            <a:r>
              <a:rPr lang="en-GB" dirty="0" err="1" smtClean="0"/>
              <a:t>korisničko</a:t>
            </a:r>
            <a:r>
              <a:rPr lang="en-GB" dirty="0" smtClean="0"/>
              <a:t> </a:t>
            </a:r>
            <a:r>
              <a:rPr lang="en-GB" dirty="0" err="1" smtClean="0"/>
              <a:t>ime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PAT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mestu</a:t>
            </a:r>
            <a:r>
              <a:rPr lang="en-GB" dirty="0" smtClean="0"/>
              <a:t> </a:t>
            </a:r>
            <a:r>
              <a:rPr lang="en-GB" dirty="0" err="1" smtClean="0"/>
              <a:t>lozinke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Materijal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vežbi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dirty="0" err="1" smtClean="0"/>
              <a:t>Nakon</a:t>
            </a:r>
            <a:r>
              <a:rPr lang="en-GB" dirty="0" smtClean="0"/>
              <a:t> </a:t>
            </a:r>
            <a:r>
              <a:rPr lang="en-GB" dirty="0" err="1" smtClean="0"/>
              <a:t>svakih</a:t>
            </a:r>
            <a:r>
              <a:rPr lang="en-GB" dirty="0" smtClean="0"/>
              <a:t> </a:t>
            </a:r>
            <a:r>
              <a:rPr lang="en-GB" dirty="0" err="1" smtClean="0"/>
              <a:t>vežbi</a:t>
            </a:r>
            <a:r>
              <a:rPr lang="en-GB" dirty="0" smtClean="0"/>
              <a:t> </a:t>
            </a:r>
            <a:r>
              <a:rPr lang="en-GB" dirty="0" err="1" smtClean="0"/>
              <a:t>materijal</a:t>
            </a:r>
            <a:r>
              <a:rPr lang="en-GB" dirty="0" smtClean="0"/>
              <a:t> </a:t>
            </a:r>
            <a:r>
              <a:rPr lang="en-GB" dirty="0" err="1" smtClean="0"/>
              <a:t>biće</a:t>
            </a:r>
            <a:r>
              <a:rPr lang="en-GB" dirty="0" smtClean="0"/>
              <a:t> </a:t>
            </a:r>
            <a:r>
              <a:rPr lang="en-GB" dirty="0" err="1" smtClean="0"/>
              <a:t>postavljen</a:t>
            </a:r>
            <a:r>
              <a:rPr lang="en-GB" dirty="0" smtClean="0"/>
              <a:t> u </a:t>
            </a:r>
            <a:r>
              <a:rPr lang="en-GB" dirty="0" err="1" smtClean="0"/>
              <a:t>okviru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repozitorijuma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će</a:t>
            </a:r>
            <a:r>
              <a:rPr lang="en-GB" dirty="0" smtClean="0"/>
              <a:t> </a:t>
            </a:r>
            <a:r>
              <a:rPr lang="en-GB" dirty="0" err="1" smtClean="0"/>
              <a:t>biti</a:t>
            </a:r>
            <a:r>
              <a:rPr lang="en-GB" dirty="0" smtClean="0"/>
              <a:t> </a:t>
            </a:r>
            <a:r>
              <a:rPr lang="en-GB" dirty="0" err="1" smtClean="0"/>
              <a:t>jedinstven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čitavu</a:t>
            </a:r>
            <a:r>
              <a:rPr lang="en-GB" dirty="0" smtClean="0"/>
              <a:t> </a:t>
            </a:r>
            <a:r>
              <a:rPr lang="en-GB" dirty="0" err="1" smtClean="0"/>
              <a:t>grupu</a:t>
            </a:r>
            <a:endParaRPr lang="en-GB" dirty="0" smtClean="0"/>
          </a:p>
          <a:p>
            <a:pPr fontAlgn="base"/>
            <a:r>
              <a:rPr lang="en-GB" dirty="0" err="1" smtClean="0"/>
              <a:t>Svaka</a:t>
            </a:r>
            <a:r>
              <a:rPr lang="en-GB" dirty="0" smtClean="0"/>
              <a:t> </a:t>
            </a:r>
            <a:r>
              <a:rPr lang="en-GB" dirty="0" err="1" smtClean="0"/>
              <a:t>grupa</a:t>
            </a:r>
            <a:r>
              <a:rPr lang="en-GB" dirty="0" smtClean="0"/>
              <a:t> </a:t>
            </a:r>
            <a:r>
              <a:rPr lang="en-GB" dirty="0" err="1" smtClean="0"/>
              <a:t>imaće</a:t>
            </a:r>
            <a:r>
              <a:rPr lang="en-GB" dirty="0" smtClean="0"/>
              <a:t> </a:t>
            </a:r>
            <a:r>
              <a:rPr lang="en-GB" dirty="0" err="1" smtClean="0"/>
              <a:t>poseban</a:t>
            </a:r>
            <a:r>
              <a:rPr lang="en-GB" dirty="0" smtClean="0"/>
              <a:t> </a:t>
            </a:r>
            <a:r>
              <a:rPr lang="en-GB" dirty="0" err="1" smtClean="0"/>
              <a:t>repozitorijum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sledećem</a:t>
            </a:r>
            <a:r>
              <a:rPr lang="en-GB" dirty="0" smtClean="0"/>
              <a:t> </a:t>
            </a:r>
            <a:r>
              <a:rPr lang="en-GB" dirty="0" err="1" smtClean="0"/>
              <a:t>linku</a:t>
            </a:r>
            <a:r>
              <a:rPr lang="en-GB" dirty="0" smtClean="0"/>
              <a:t>:</a:t>
            </a:r>
          </a:p>
          <a:p>
            <a:pPr fontAlgn="base"/>
            <a:endParaRPr lang="en-GB" dirty="0" smtClean="0"/>
          </a:p>
          <a:p>
            <a:pPr lvl="0" fontAlgn="base">
              <a:buNone/>
            </a:pPr>
            <a:r>
              <a:rPr lang="en-GB" dirty="0" smtClean="0">
                <a:solidFill>
                  <a:schemeClr val="hlink"/>
                </a:solidFill>
              </a:rPr>
              <a:t>		</a:t>
            </a:r>
            <a:r>
              <a:rPr lang="en-GB" u="sng" dirty="0" smtClean="0">
                <a:solidFill>
                  <a:schemeClr val="hlink"/>
                </a:solidFill>
                <a:hlinkClick r:id="rId2"/>
              </a:rPr>
              <a:t>https</a:t>
            </a:r>
            <a:r>
              <a:rPr lang="en-GB" u="sng" dirty="0" smtClean="0">
                <a:solidFill>
                  <a:schemeClr val="hlink"/>
                </a:solidFill>
                <a:hlinkClick r:id="rId2"/>
              </a:rPr>
              <a:t>://github.com/Razvoj-viseslojnih-aplikacija-2021-2022</a:t>
            </a:r>
            <a:endParaRPr lang="en-GB" dirty="0" smtClean="0"/>
          </a:p>
          <a:p>
            <a:pPr fontAlgn="base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Git - dodatna literatura 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 u="sng">
                <a:solidFill>
                  <a:schemeClr val="hlink"/>
                </a:solidFill>
                <a:hlinkClick r:id="rId3"/>
              </a:rPr>
              <a:t>https://git-scm.com/book/en/v2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625" y="217125"/>
            <a:ext cx="2095275" cy="435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26" y="718814"/>
            <a:ext cx="5901950" cy="3705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(16:9)</PresentationFormat>
  <Paragraphs>65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Proxima Nova</vt:lpstr>
      <vt:lpstr>Montserrat</vt:lpstr>
      <vt:lpstr>Spearmint</vt:lpstr>
      <vt:lpstr>Razvoj višeslojnih aplikacija</vt:lpstr>
      <vt:lpstr>Slide 2</vt:lpstr>
      <vt:lpstr>Struktura bodovanja</vt:lpstr>
      <vt:lpstr>Na vežbama će se koristiti: </vt:lpstr>
      <vt:lpstr>GitHub Classroom</vt:lpstr>
      <vt:lpstr>GitHub Token</vt:lpstr>
      <vt:lpstr>Materijal sa vežbi  </vt:lpstr>
      <vt:lpstr>Git - dodatna literatura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višeslojnih aplikacija</dc:title>
  <cp:lastModifiedBy>user</cp:lastModifiedBy>
  <cp:revision>1</cp:revision>
  <dcterms:modified xsi:type="dcterms:W3CDTF">2022-03-11T17:05:28Z</dcterms:modified>
</cp:coreProperties>
</file>