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1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an Stamenkovic" userId="0c92e0c5ae6cc77a" providerId="LiveId" clId="{640B3B0D-A9C2-438F-8E3F-AF1649471095}"/>
    <pc:docChg chg="undo redo custSel addSld delSld modSld">
      <pc:chgData name="Dusan Stamenkovic" userId="0c92e0c5ae6cc77a" providerId="LiveId" clId="{640B3B0D-A9C2-438F-8E3F-AF1649471095}" dt="2021-05-24T01:25:09.508" v="1562" actId="2696"/>
      <pc:docMkLst>
        <pc:docMk/>
      </pc:docMkLst>
      <pc:sldChg chg="modSp mod">
        <pc:chgData name="Dusan Stamenkovic" userId="0c92e0c5ae6cc77a" providerId="LiveId" clId="{640B3B0D-A9C2-438F-8E3F-AF1649471095}" dt="2021-05-24T00:50:18.745" v="90" actId="14100"/>
        <pc:sldMkLst>
          <pc:docMk/>
          <pc:sldMk cId="0" sldId="256"/>
        </pc:sldMkLst>
        <pc:spChg chg="mod">
          <ac:chgData name="Dusan Stamenkovic" userId="0c92e0c5ae6cc77a" providerId="LiveId" clId="{640B3B0D-A9C2-438F-8E3F-AF1649471095}" dt="2021-05-24T00:49:47.554" v="4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usan Stamenkovic" userId="0c92e0c5ae6cc77a" providerId="LiveId" clId="{640B3B0D-A9C2-438F-8E3F-AF1649471095}" dt="2021-05-24T00:50:18.745" v="9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del mod">
        <pc:chgData name="Dusan Stamenkovic" userId="0c92e0c5ae6cc77a" providerId="LiveId" clId="{640B3B0D-A9C2-438F-8E3F-AF1649471095}" dt="2021-05-24T01:24:36.296" v="1549" actId="2696"/>
        <pc:sldMkLst>
          <pc:docMk/>
          <pc:sldMk cId="0" sldId="257"/>
        </pc:sldMkLst>
        <pc:spChg chg="mod">
          <ac:chgData name="Dusan Stamenkovic" userId="0c92e0c5ae6cc77a" providerId="LiveId" clId="{640B3B0D-A9C2-438F-8E3F-AF1649471095}" dt="2021-05-24T00:50:43.047" v="95" actId="20577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Dusan Stamenkovic" userId="0c92e0c5ae6cc77a" providerId="LiveId" clId="{640B3B0D-A9C2-438F-8E3F-AF1649471095}" dt="2021-05-24T01:24:38.672" v="1550" actId="2696"/>
        <pc:sldMkLst>
          <pc:docMk/>
          <pc:sldMk cId="0" sldId="258"/>
        </pc:sldMkLst>
      </pc:sldChg>
      <pc:sldChg chg="del">
        <pc:chgData name="Dusan Stamenkovic" userId="0c92e0c5ae6cc77a" providerId="LiveId" clId="{640B3B0D-A9C2-438F-8E3F-AF1649471095}" dt="2021-05-24T01:24:41.033" v="1551" actId="2696"/>
        <pc:sldMkLst>
          <pc:docMk/>
          <pc:sldMk cId="0" sldId="259"/>
        </pc:sldMkLst>
      </pc:sldChg>
      <pc:sldChg chg="del">
        <pc:chgData name="Dusan Stamenkovic" userId="0c92e0c5ae6cc77a" providerId="LiveId" clId="{640B3B0D-A9C2-438F-8E3F-AF1649471095}" dt="2021-05-24T01:24:43.084" v="1552" actId="2696"/>
        <pc:sldMkLst>
          <pc:docMk/>
          <pc:sldMk cId="0" sldId="260"/>
        </pc:sldMkLst>
      </pc:sldChg>
      <pc:sldChg chg="del">
        <pc:chgData name="Dusan Stamenkovic" userId="0c92e0c5ae6cc77a" providerId="LiveId" clId="{640B3B0D-A9C2-438F-8E3F-AF1649471095}" dt="2021-05-24T01:24:46.099" v="1553" actId="2696"/>
        <pc:sldMkLst>
          <pc:docMk/>
          <pc:sldMk cId="0" sldId="261"/>
        </pc:sldMkLst>
      </pc:sldChg>
      <pc:sldChg chg="del">
        <pc:chgData name="Dusan Stamenkovic" userId="0c92e0c5ae6cc77a" providerId="LiveId" clId="{640B3B0D-A9C2-438F-8E3F-AF1649471095}" dt="2021-05-24T01:24:48.849" v="1554" actId="2696"/>
        <pc:sldMkLst>
          <pc:docMk/>
          <pc:sldMk cId="0" sldId="262"/>
        </pc:sldMkLst>
      </pc:sldChg>
      <pc:sldChg chg="del">
        <pc:chgData name="Dusan Stamenkovic" userId="0c92e0c5ae6cc77a" providerId="LiveId" clId="{640B3B0D-A9C2-438F-8E3F-AF1649471095}" dt="2021-05-24T01:24:51.381" v="1555" actId="2696"/>
        <pc:sldMkLst>
          <pc:docMk/>
          <pc:sldMk cId="0" sldId="263"/>
        </pc:sldMkLst>
      </pc:sldChg>
      <pc:sldChg chg="del">
        <pc:chgData name="Dusan Stamenkovic" userId="0c92e0c5ae6cc77a" providerId="LiveId" clId="{640B3B0D-A9C2-438F-8E3F-AF1649471095}" dt="2021-05-24T01:24:53.850" v="1556" actId="2696"/>
        <pc:sldMkLst>
          <pc:docMk/>
          <pc:sldMk cId="0" sldId="264"/>
        </pc:sldMkLst>
      </pc:sldChg>
      <pc:sldChg chg="del">
        <pc:chgData name="Dusan Stamenkovic" userId="0c92e0c5ae6cc77a" providerId="LiveId" clId="{640B3B0D-A9C2-438F-8E3F-AF1649471095}" dt="2021-05-24T01:24:55.990" v="1557" actId="2696"/>
        <pc:sldMkLst>
          <pc:docMk/>
          <pc:sldMk cId="0" sldId="265"/>
        </pc:sldMkLst>
      </pc:sldChg>
      <pc:sldChg chg="del">
        <pc:chgData name="Dusan Stamenkovic" userId="0c92e0c5ae6cc77a" providerId="LiveId" clId="{640B3B0D-A9C2-438F-8E3F-AF1649471095}" dt="2021-05-24T01:24:58.054" v="1558" actId="2696"/>
        <pc:sldMkLst>
          <pc:docMk/>
          <pc:sldMk cId="0" sldId="266"/>
        </pc:sldMkLst>
      </pc:sldChg>
      <pc:sldChg chg="del">
        <pc:chgData name="Dusan Stamenkovic" userId="0c92e0c5ae6cc77a" providerId="LiveId" clId="{640B3B0D-A9C2-438F-8E3F-AF1649471095}" dt="2021-05-24T01:25:00.492" v="1559" actId="2696"/>
        <pc:sldMkLst>
          <pc:docMk/>
          <pc:sldMk cId="0" sldId="267"/>
        </pc:sldMkLst>
      </pc:sldChg>
      <pc:sldChg chg="del">
        <pc:chgData name="Dusan Stamenkovic" userId="0c92e0c5ae6cc77a" providerId="LiveId" clId="{640B3B0D-A9C2-438F-8E3F-AF1649471095}" dt="2021-05-24T01:25:02.836" v="1560" actId="2696"/>
        <pc:sldMkLst>
          <pc:docMk/>
          <pc:sldMk cId="0" sldId="268"/>
        </pc:sldMkLst>
      </pc:sldChg>
      <pc:sldChg chg="del">
        <pc:chgData name="Dusan Stamenkovic" userId="0c92e0c5ae6cc77a" providerId="LiveId" clId="{640B3B0D-A9C2-438F-8E3F-AF1649471095}" dt="2021-05-24T01:25:05.008" v="1561" actId="2696"/>
        <pc:sldMkLst>
          <pc:docMk/>
          <pc:sldMk cId="0" sldId="269"/>
        </pc:sldMkLst>
      </pc:sldChg>
      <pc:sldChg chg="modSp new mod">
        <pc:chgData name="Dusan Stamenkovic" userId="0c92e0c5ae6cc77a" providerId="LiveId" clId="{640B3B0D-A9C2-438F-8E3F-AF1649471095}" dt="2021-05-24T00:56:11.060" v="567" actId="20577"/>
        <pc:sldMkLst>
          <pc:docMk/>
          <pc:sldMk cId="1743641023" sldId="271"/>
        </pc:sldMkLst>
        <pc:spChg chg="mod">
          <ac:chgData name="Dusan Stamenkovic" userId="0c92e0c5ae6cc77a" providerId="LiveId" clId="{640B3B0D-A9C2-438F-8E3F-AF1649471095}" dt="2021-05-24T00:50:53.751" v="100" actId="20577"/>
          <ac:spMkLst>
            <pc:docMk/>
            <pc:sldMk cId="1743641023" sldId="271"/>
            <ac:spMk id="2" creationId="{A1E315E4-A30D-40B7-9151-52108BE7F2CA}"/>
          </ac:spMkLst>
        </pc:spChg>
        <pc:spChg chg="mod">
          <ac:chgData name="Dusan Stamenkovic" userId="0c92e0c5ae6cc77a" providerId="LiveId" clId="{640B3B0D-A9C2-438F-8E3F-AF1649471095}" dt="2021-05-24T00:56:11.060" v="567" actId="20577"/>
          <ac:spMkLst>
            <pc:docMk/>
            <pc:sldMk cId="1743641023" sldId="271"/>
            <ac:spMk id="3" creationId="{49E100A6-ABFF-4A11-B4B8-B0E3DF21F5F3}"/>
          </ac:spMkLst>
        </pc:spChg>
      </pc:sldChg>
      <pc:sldChg chg="new del">
        <pc:chgData name="Dusan Stamenkovic" userId="0c92e0c5ae6cc77a" providerId="LiveId" clId="{640B3B0D-A9C2-438F-8E3F-AF1649471095}" dt="2021-05-24T01:25:09.508" v="1562" actId="2696"/>
        <pc:sldMkLst>
          <pc:docMk/>
          <pc:sldMk cId="3373961385" sldId="272"/>
        </pc:sldMkLst>
      </pc:sldChg>
      <pc:sldChg chg="modSp new del mod">
        <pc:chgData name="Dusan Stamenkovic" userId="0c92e0c5ae6cc77a" providerId="LiveId" clId="{640B3B0D-A9C2-438F-8E3F-AF1649471095}" dt="2021-05-24T01:01:14.321" v="677" actId="2696"/>
        <pc:sldMkLst>
          <pc:docMk/>
          <pc:sldMk cId="2241746525" sldId="273"/>
        </pc:sldMkLst>
        <pc:spChg chg="mod">
          <ac:chgData name="Dusan Stamenkovic" userId="0c92e0c5ae6cc77a" providerId="LiveId" clId="{640B3B0D-A9C2-438F-8E3F-AF1649471095}" dt="2021-05-24T00:57:11.457" v="617" actId="20577"/>
          <ac:spMkLst>
            <pc:docMk/>
            <pc:sldMk cId="2241746525" sldId="273"/>
            <ac:spMk id="2" creationId="{6A8BAD26-540F-4880-8501-8DD25B141891}"/>
          </ac:spMkLst>
        </pc:spChg>
        <pc:spChg chg="mod">
          <ac:chgData name="Dusan Stamenkovic" userId="0c92e0c5ae6cc77a" providerId="LiveId" clId="{640B3B0D-A9C2-438F-8E3F-AF1649471095}" dt="2021-05-24T00:59:08.659" v="645" actId="12"/>
          <ac:spMkLst>
            <pc:docMk/>
            <pc:sldMk cId="2241746525" sldId="273"/>
            <ac:spMk id="3" creationId="{640F5CF9-8E1F-4F00-A56E-12D6BCD5794A}"/>
          </ac:spMkLst>
        </pc:spChg>
      </pc:sldChg>
      <pc:sldChg chg="addSp delSp modSp new mod">
        <pc:chgData name="Dusan Stamenkovic" userId="0c92e0c5ae6cc77a" providerId="LiveId" clId="{640B3B0D-A9C2-438F-8E3F-AF1649471095}" dt="2021-05-24T01:00:59.409" v="676" actId="14100"/>
        <pc:sldMkLst>
          <pc:docMk/>
          <pc:sldMk cId="2622663448" sldId="274"/>
        </pc:sldMkLst>
        <pc:spChg chg="mod">
          <ac:chgData name="Dusan Stamenkovic" userId="0c92e0c5ae6cc77a" providerId="LiveId" clId="{640B3B0D-A9C2-438F-8E3F-AF1649471095}" dt="2021-05-24T00:59:39.642" v="648" actId="27636"/>
          <ac:spMkLst>
            <pc:docMk/>
            <pc:sldMk cId="2622663448" sldId="274"/>
            <ac:spMk id="2" creationId="{1067C578-A220-4686-8AA3-400C6A118056}"/>
          </ac:spMkLst>
        </pc:spChg>
        <pc:spChg chg="mod">
          <ac:chgData name="Dusan Stamenkovic" userId="0c92e0c5ae6cc77a" providerId="LiveId" clId="{640B3B0D-A9C2-438F-8E3F-AF1649471095}" dt="2021-05-24T01:00:20.322" v="672" actId="255"/>
          <ac:spMkLst>
            <pc:docMk/>
            <pc:sldMk cId="2622663448" sldId="274"/>
            <ac:spMk id="3" creationId="{C92815CC-307D-49CF-B3CF-AE14045DD162}"/>
          </ac:spMkLst>
        </pc:spChg>
        <pc:spChg chg="del mod">
          <ac:chgData name="Dusan Stamenkovic" userId="0c92e0c5ae6cc77a" providerId="LiveId" clId="{640B3B0D-A9C2-438F-8E3F-AF1649471095}" dt="2021-05-24T01:00:53.473" v="674" actId="931"/>
          <ac:spMkLst>
            <pc:docMk/>
            <pc:sldMk cId="2622663448" sldId="274"/>
            <ac:spMk id="4" creationId="{A31638B3-E56C-478E-9F67-1FD8B703FBED}"/>
          </ac:spMkLst>
        </pc:spChg>
        <pc:picChg chg="add mod">
          <ac:chgData name="Dusan Stamenkovic" userId="0c92e0c5ae6cc77a" providerId="LiveId" clId="{640B3B0D-A9C2-438F-8E3F-AF1649471095}" dt="2021-05-24T01:00:59.409" v="676" actId="14100"/>
          <ac:picMkLst>
            <pc:docMk/>
            <pc:sldMk cId="2622663448" sldId="274"/>
            <ac:picMk id="6" creationId="{63DEBFB1-EF89-43CF-98EC-49BDC03291A8}"/>
          </ac:picMkLst>
        </pc:picChg>
      </pc:sldChg>
      <pc:sldChg chg="modSp new mod">
        <pc:chgData name="Dusan Stamenkovic" userId="0c92e0c5ae6cc77a" providerId="LiveId" clId="{640B3B0D-A9C2-438F-8E3F-AF1649471095}" dt="2021-05-24T01:03:34.121" v="765" actId="20577"/>
        <pc:sldMkLst>
          <pc:docMk/>
          <pc:sldMk cId="1605876501" sldId="275"/>
        </pc:sldMkLst>
        <pc:spChg chg="mod">
          <ac:chgData name="Dusan Stamenkovic" userId="0c92e0c5ae6cc77a" providerId="LiveId" clId="{640B3B0D-A9C2-438F-8E3F-AF1649471095}" dt="2021-05-24T01:02:02.950" v="730" actId="20577"/>
          <ac:spMkLst>
            <pc:docMk/>
            <pc:sldMk cId="1605876501" sldId="275"/>
            <ac:spMk id="2" creationId="{5320FC38-41A9-45C4-9559-B7E1D19C5B56}"/>
          </ac:spMkLst>
        </pc:spChg>
        <pc:spChg chg="mod">
          <ac:chgData name="Dusan Stamenkovic" userId="0c92e0c5ae6cc77a" providerId="LiveId" clId="{640B3B0D-A9C2-438F-8E3F-AF1649471095}" dt="2021-05-24T01:03:34.121" v="765" actId="20577"/>
          <ac:spMkLst>
            <pc:docMk/>
            <pc:sldMk cId="1605876501" sldId="275"/>
            <ac:spMk id="3" creationId="{32B1BC5B-49CF-49C2-956C-23090176422B}"/>
          </ac:spMkLst>
        </pc:spChg>
      </pc:sldChg>
      <pc:sldChg chg="modSp new mod">
        <pc:chgData name="Dusan Stamenkovic" userId="0c92e0c5ae6cc77a" providerId="LiveId" clId="{640B3B0D-A9C2-438F-8E3F-AF1649471095}" dt="2021-05-24T01:05:57.393" v="908" actId="20577"/>
        <pc:sldMkLst>
          <pc:docMk/>
          <pc:sldMk cId="3643256888" sldId="276"/>
        </pc:sldMkLst>
        <pc:spChg chg="mod">
          <ac:chgData name="Dusan Stamenkovic" userId="0c92e0c5ae6cc77a" providerId="LiveId" clId="{640B3B0D-A9C2-438F-8E3F-AF1649471095}" dt="2021-05-24T01:04:04.322" v="817" actId="20577"/>
          <ac:spMkLst>
            <pc:docMk/>
            <pc:sldMk cId="3643256888" sldId="276"/>
            <ac:spMk id="2" creationId="{B6DA408E-84EF-4939-88D1-78120A113516}"/>
          </ac:spMkLst>
        </pc:spChg>
        <pc:spChg chg="mod">
          <ac:chgData name="Dusan Stamenkovic" userId="0c92e0c5ae6cc77a" providerId="LiveId" clId="{640B3B0D-A9C2-438F-8E3F-AF1649471095}" dt="2021-05-24T01:05:57.393" v="908" actId="20577"/>
          <ac:spMkLst>
            <pc:docMk/>
            <pc:sldMk cId="3643256888" sldId="276"/>
            <ac:spMk id="3" creationId="{8EB7730E-16F5-4D0D-B8BE-AA1D36F992D2}"/>
          </ac:spMkLst>
        </pc:spChg>
      </pc:sldChg>
      <pc:sldChg chg="modSp new mod">
        <pc:chgData name="Dusan Stamenkovic" userId="0c92e0c5ae6cc77a" providerId="LiveId" clId="{640B3B0D-A9C2-438F-8E3F-AF1649471095}" dt="2021-05-24T01:08:24.110" v="1005" actId="20577"/>
        <pc:sldMkLst>
          <pc:docMk/>
          <pc:sldMk cId="4166392027" sldId="277"/>
        </pc:sldMkLst>
        <pc:spChg chg="mod">
          <ac:chgData name="Dusan Stamenkovic" userId="0c92e0c5ae6cc77a" providerId="LiveId" clId="{640B3B0D-A9C2-438F-8E3F-AF1649471095}" dt="2021-05-24T01:06:16.313" v="917" actId="20577"/>
          <ac:spMkLst>
            <pc:docMk/>
            <pc:sldMk cId="4166392027" sldId="277"/>
            <ac:spMk id="2" creationId="{08D5AE13-0EDA-4286-8321-7B4FF8E3F35A}"/>
          </ac:spMkLst>
        </pc:spChg>
        <pc:spChg chg="mod">
          <ac:chgData name="Dusan Stamenkovic" userId="0c92e0c5ae6cc77a" providerId="LiveId" clId="{640B3B0D-A9C2-438F-8E3F-AF1649471095}" dt="2021-05-24T01:08:24.110" v="1005" actId="20577"/>
          <ac:spMkLst>
            <pc:docMk/>
            <pc:sldMk cId="4166392027" sldId="277"/>
            <ac:spMk id="3" creationId="{132A86C0-C711-4A30-9065-2AC940C5E75A}"/>
          </ac:spMkLst>
        </pc:spChg>
      </pc:sldChg>
      <pc:sldChg chg="modSp new mod">
        <pc:chgData name="Dusan Stamenkovic" userId="0c92e0c5ae6cc77a" providerId="LiveId" clId="{640B3B0D-A9C2-438F-8E3F-AF1649471095}" dt="2021-05-24T01:10:46.331" v="1098" actId="20577"/>
        <pc:sldMkLst>
          <pc:docMk/>
          <pc:sldMk cId="1677792040" sldId="278"/>
        </pc:sldMkLst>
        <pc:spChg chg="mod">
          <ac:chgData name="Dusan Stamenkovic" userId="0c92e0c5ae6cc77a" providerId="LiveId" clId="{640B3B0D-A9C2-438F-8E3F-AF1649471095}" dt="2021-05-24T01:08:40.626" v="1016" actId="20577"/>
          <ac:spMkLst>
            <pc:docMk/>
            <pc:sldMk cId="1677792040" sldId="278"/>
            <ac:spMk id="2" creationId="{72077B57-BDDC-4936-AE02-09F9F08D5983}"/>
          </ac:spMkLst>
        </pc:spChg>
        <pc:spChg chg="mod">
          <ac:chgData name="Dusan Stamenkovic" userId="0c92e0c5ae6cc77a" providerId="LiveId" clId="{640B3B0D-A9C2-438F-8E3F-AF1649471095}" dt="2021-05-24T01:10:46.331" v="1098" actId="20577"/>
          <ac:spMkLst>
            <pc:docMk/>
            <pc:sldMk cId="1677792040" sldId="278"/>
            <ac:spMk id="3" creationId="{7071719D-E456-4679-A36B-D054D05341BB}"/>
          </ac:spMkLst>
        </pc:spChg>
      </pc:sldChg>
      <pc:sldChg chg="new del">
        <pc:chgData name="Dusan Stamenkovic" userId="0c92e0c5ae6cc77a" providerId="LiveId" clId="{640B3B0D-A9C2-438F-8E3F-AF1649471095}" dt="2021-05-24T01:11:10.009" v="1100" actId="680"/>
        <pc:sldMkLst>
          <pc:docMk/>
          <pc:sldMk cId="2293408648" sldId="279"/>
        </pc:sldMkLst>
      </pc:sldChg>
      <pc:sldChg chg="modSp new mod">
        <pc:chgData name="Dusan Stamenkovic" userId="0c92e0c5ae6cc77a" providerId="LiveId" clId="{640B3B0D-A9C2-438F-8E3F-AF1649471095}" dt="2021-05-24T01:12:29.099" v="1138" actId="27636"/>
        <pc:sldMkLst>
          <pc:docMk/>
          <pc:sldMk cId="4068255714" sldId="279"/>
        </pc:sldMkLst>
        <pc:spChg chg="mod">
          <ac:chgData name="Dusan Stamenkovic" userId="0c92e0c5ae6cc77a" providerId="LiveId" clId="{640B3B0D-A9C2-438F-8E3F-AF1649471095}" dt="2021-05-24T01:11:58.471" v="1131" actId="20577"/>
          <ac:spMkLst>
            <pc:docMk/>
            <pc:sldMk cId="4068255714" sldId="279"/>
            <ac:spMk id="2" creationId="{4000EC86-2EEB-496E-8744-372C7841D701}"/>
          </ac:spMkLst>
        </pc:spChg>
        <pc:spChg chg="mod">
          <ac:chgData name="Dusan Stamenkovic" userId="0c92e0c5ae6cc77a" providerId="LiveId" clId="{640B3B0D-A9C2-438F-8E3F-AF1649471095}" dt="2021-05-24T01:12:29.099" v="1138" actId="27636"/>
          <ac:spMkLst>
            <pc:docMk/>
            <pc:sldMk cId="4068255714" sldId="279"/>
            <ac:spMk id="3" creationId="{349BB874-6933-4EC1-8094-46CC0077CB74}"/>
          </ac:spMkLst>
        </pc:spChg>
      </pc:sldChg>
      <pc:sldChg chg="modSp new mod">
        <pc:chgData name="Dusan Stamenkovic" userId="0c92e0c5ae6cc77a" providerId="LiveId" clId="{640B3B0D-A9C2-438F-8E3F-AF1649471095}" dt="2021-05-24T01:13:27.093" v="1176" actId="255"/>
        <pc:sldMkLst>
          <pc:docMk/>
          <pc:sldMk cId="2428269752" sldId="280"/>
        </pc:sldMkLst>
        <pc:spChg chg="mod">
          <ac:chgData name="Dusan Stamenkovic" userId="0c92e0c5ae6cc77a" providerId="LiveId" clId="{640B3B0D-A9C2-438F-8E3F-AF1649471095}" dt="2021-05-24T01:13:05.687" v="1173" actId="20577"/>
          <ac:spMkLst>
            <pc:docMk/>
            <pc:sldMk cId="2428269752" sldId="280"/>
            <ac:spMk id="2" creationId="{3BF74946-7234-4F3D-B36D-497C298A599A}"/>
          </ac:spMkLst>
        </pc:spChg>
        <pc:spChg chg="mod">
          <ac:chgData name="Dusan Stamenkovic" userId="0c92e0c5ae6cc77a" providerId="LiveId" clId="{640B3B0D-A9C2-438F-8E3F-AF1649471095}" dt="2021-05-24T01:13:27.093" v="1176" actId="255"/>
          <ac:spMkLst>
            <pc:docMk/>
            <pc:sldMk cId="2428269752" sldId="280"/>
            <ac:spMk id="3" creationId="{CF7F247E-6022-4477-A2A4-BF77EB14DED4}"/>
          </ac:spMkLst>
        </pc:spChg>
      </pc:sldChg>
      <pc:sldChg chg="modSp new mod">
        <pc:chgData name="Dusan Stamenkovic" userId="0c92e0c5ae6cc77a" providerId="LiveId" clId="{640B3B0D-A9C2-438F-8E3F-AF1649471095}" dt="2021-05-24T01:16:22.930" v="1247" actId="27636"/>
        <pc:sldMkLst>
          <pc:docMk/>
          <pc:sldMk cId="1891287690" sldId="281"/>
        </pc:sldMkLst>
        <pc:spChg chg="mod">
          <ac:chgData name="Dusan Stamenkovic" userId="0c92e0c5ae6cc77a" providerId="LiveId" clId="{640B3B0D-A9C2-438F-8E3F-AF1649471095}" dt="2021-05-24T01:14:12.081" v="1200" actId="20577"/>
          <ac:spMkLst>
            <pc:docMk/>
            <pc:sldMk cId="1891287690" sldId="281"/>
            <ac:spMk id="2" creationId="{0D6FD0C0-6D36-4F31-9BE0-847CDAAE6C3E}"/>
          </ac:spMkLst>
        </pc:spChg>
        <pc:spChg chg="mod">
          <ac:chgData name="Dusan Stamenkovic" userId="0c92e0c5ae6cc77a" providerId="LiveId" clId="{640B3B0D-A9C2-438F-8E3F-AF1649471095}" dt="2021-05-24T01:16:22.930" v="1247" actId="27636"/>
          <ac:spMkLst>
            <pc:docMk/>
            <pc:sldMk cId="1891287690" sldId="281"/>
            <ac:spMk id="3" creationId="{71934D48-5E2C-48A1-A2B1-566F11BC5F17}"/>
          </ac:spMkLst>
        </pc:spChg>
      </pc:sldChg>
      <pc:sldChg chg="modSp new mod">
        <pc:chgData name="Dusan Stamenkovic" userId="0c92e0c5ae6cc77a" providerId="LiveId" clId="{640B3B0D-A9C2-438F-8E3F-AF1649471095}" dt="2021-05-24T01:17:51.985" v="1282" actId="5793"/>
        <pc:sldMkLst>
          <pc:docMk/>
          <pc:sldMk cId="660727645" sldId="282"/>
        </pc:sldMkLst>
        <pc:spChg chg="mod">
          <ac:chgData name="Dusan Stamenkovic" userId="0c92e0c5ae6cc77a" providerId="LiveId" clId="{640B3B0D-A9C2-438F-8E3F-AF1649471095}" dt="2021-05-24T01:16:42.518" v="1270" actId="20577"/>
          <ac:spMkLst>
            <pc:docMk/>
            <pc:sldMk cId="660727645" sldId="282"/>
            <ac:spMk id="2" creationId="{A879E923-6F5A-47E9-B872-607021DF7158}"/>
          </ac:spMkLst>
        </pc:spChg>
        <pc:spChg chg="mod">
          <ac:chgData name="Dusan Stamenkovic" userId="0c92e0c5ae6cc77a" providerId="LiveId" clId="{640B3B0D-A9C2-438F-8E3F-AF1649471095}" dt="2021-05-24T01:17:51.985" v="1282" actId="5793"/>
          <ac:spMkLst>
            <pc:docMk/>
            <pc:sldMk cId="660727645" sldId="282"/>
            <ac:spMk id="3" creationId="{3F1545FE-248E-48C9-AB79-F28CE44C4ADF}"/>
          </ac:spMkLst>
        </pc:spChg>
      </pc:sldChg>
      <pc:sldChg chg="modSp new mod">
        <pc:chgData name="Dusan Stamenkovic" userId="0c92e0c5ae6cc77a" providerId="LiveId" clId="{640B3B0D-A9C2-438F-8E3F-AF1649471095}" dt="2021-05-24T01:20:23.398" v="1352" actId="255"/>
        <pc:sldMkLst>
          <pc:docMk/>
          <pc:sldMk cId="2581011530" sldId="283"/>
        </pc:sldMkLst>
        <pc:spChg chg="mod">
          <ac:chgData name="Dusan Stamenkovic" userId="0c92e0c5ae6cc77a" providerId="LiveId" clId="{640B3B0D-A9C2-438F-8E3F-AF1649471095}" dt="2021-05-24T01:18:16.220" v="1301" actId="20577"/>
          <ac:spMkLst>
            <pc:docMk/>
            <pc:sldMk cId="2581011530" sldId="283"/>
            <ac:spMk id="2" creationId="{F725A0F6-44DF-4833-917C-C2F7E9452F67}"/>
          </ac:spMkLst>
        </pc:spChg>
        <pc:spChg chg="mod">
          <ac:chgData name="Dusan Stamenkovic" userId="0c92e0c5ae6cc77a" providerId="LiveId" clId="{640B3B0D-A9C2-438F-8E3F-AF1649471095}" dt="2021-05-24T01:20:23.398" v="1352" actId="255"/>
          <ac:spMkLst>
            <pc:docMk/>
            <pc:sldMk cId="2581011530" sldId="283"/>
            <ac:spMk id="3" creationId="{1EF06984-22AB-48CC-A382-32C6B458FEA8}"/>
          </ac:spMkLst>
        </pc:spChg>
      </pc:sldChg>
      <pc:sldChg chg="modSp new mod">
        <pc:chgData name="Dusan Stamenkovic" userId="0c92e0c5ae6cc77a" providerId="LiveId" clId="{640B3B0D-A9C2-438F-8E3F-AF1649471095}" dt="2021-05-24T01:21:20.729" v="1408" actId="20577"/>
        <pc:sldMkLst>
          <pc:docMk/>
          <pc:sldMk cId="25717251" sldId="284"/>
        </pc:sldMkLst>
        <pc:spChg chg="mod">
          <ac:chgData name="Dusan Stamenkovic" userId="0c92e0c5ae6cc77a" providerId="LiveId" clId="{640B3B0D-A9C2-438F-8E3F-AF1649471095}" dt="2021-05-24T01:20:43.340" v="1371" actId="20577"/>
          <ac:spMkLst>
            <pc:docMk/>
            <pc:sldMk cId="25717251" sldId="284"/>
            <ac:spMk id="2" creationId="{6FAA16CA-047C-48C6-916D-7DC5DB11C62B}"/>
          </ac:spMkLst>
        </pc:spChg>
        <pc:spChg chg="mod">
          <ac:chgData name="Dusan Stamenkovic" userId="0c92e0c5ae6cc77a" providerId="LiveId" clId="{640B3B0D-A9C2-438F-8E3F-AF1649471095}" dt="2021-05-24T01:21:20.729" v="1408" actId="20577"/>
          <ac:spMkLst>
            <pc:docMk/>
            <pc:sldMk cId="25717251" sldId="284"/>
            <ac:spMk id="3" creationId="{C938D6AD-5E8E-4416-874D-59296224DEA0}"/>
          </ac:spMkLst>
        </pc:spChg>
      </pc:sldChg>
      <pc:sldChg chg="modSp new mod">
        <pc:chgData name="Dusan Stamenkovic" userId="0c92e0c5ae6cc77a" providerId="LiveId" clId="{640B3B0D-A9C2-438F-8E3F-AF1649471095}" dt="2021-05-24T01:23:03.871" v="1451" actId="255"/>
        <pc:sldMkLst>
          <pc:docMk/>
          <pc:sldMk cId="1518206613" sldId="285"/>
        </pc:sldMkLst>
        <pc:spChg chg="mod">
          <ac:chgData name="Dusan Stamenkovic" userId="0c92e0c5ae6cc77a" providerId="LiveId" clId="{640B3B0D-A9C2-438F-8E3F-AF1649471095}" dt="2021-05-24T01:21:29.292" v="1428" actId="20577"/>
          <ac:spMkLst>
            <pc:docMk/>
            <pc:sldMk cId="1518206613" sldId="285"/>
            <ac:spMk id="2" creationId="{E2ACDCE0-94F4-4502-A7F8-6EBE6FDAC0C5}"/>
          </ac:spMkLst>
        </pc:spChg>
        <pc:spChg chg="mod">
          <ac:chgData name="Dusan Stamenkovic" userId="0c92e0c5ae6cc77a" providerId="LiveId" clId="{640B3B0D-A9C2-438F-8E3F-AF1649471095}" dt="2021-05-24T01:23:03.871" v="1451" actId="255"/>
          <ac:spMkLst>
            <pc:docMk/>
            <pc:sldMk cId="1518206613" sldId="285"/>
            <ac:spMk id="3" creationId="{44BF9481-C4BA-4F65-8E81-97CD09111DB1}"/>
          </ac:spMkLst>
        </pc:spChg>
      </pc:sldChg>
      <pc:sldChg chg="modSp new mod">
        <pc:chgData name="Dusan Stamenkovic" userId="0c92e0c5ae6cc77a" providerId="LiveId" clId="{640B3B0D-A9C2-438F-8E3F-AF1649471095}" dt="2021-05-24T01:24:18.300" v="1548" actId="20577"/>
        <pc:sldMkLst>
          <pc:docMk/>
          <pc:sldMk cId="4204766551" sldId="286"/>
        </pc:sldMkLst>
        <pc:spChg chg="mod">
          <ac:chgData name="Dusan Stamenkovic" userId="0c92e0c5ae6cc77a" providerId="LiveId" clId="{640B3B0D-A9C2-438F-8E3F-AF1649471095}" dt="2021-05-24T01:23:48.265" v="1475" actId="20577"/>
          <ac:spMkLst>
            <pc:docMk/>
            <pc:sldMk cId="4204766551" sldId="286"/>
            <ac:spMk id="2" creationId="{7D67DB70-BC4F-4FAA-AB12-A2A61578BAE6}"/>
          </ac:spMkLst>
        </pc:spChg>
        <pc:spChg chg="mod">
          <ac:chgData name="Dusan Stamenkovic" userId="0c92e0c5ae6cc77a" providerId="LiveId" clId="{640B3B0D-A9C2-438F-8E3F-AF1649471095}" dt="2021-05-24T01:24:18.300" v="1548" actId="20577"/>
          <ac:spMkLst>
            <pc:docMk/>
            <pc:sldMk cId="4204766551" sldId="286"/>
            <ac:spMk id="3" creationId="{67DDA86D-5C6D-4595-81AB-7A3F7DD396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A5798-04F2-4708-A0EE-A0949B92247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D7513-4951-4CC6-903D-5B812BAB5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6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3146425"/>
          </a:xfrm>
        </p:spPr>
        <p:txBody>
          <a:bodyPr>
            <a:normAutofit fontScale="90000"/>
          </a:bodyPr>
          <a:lstStyle/>
          <a:p>
            <a:br>
              <a:rPr lang="sr-Latn-RS" b="1" dirty="0"/>
            </a:br>
            <a:r>
              <a:rPr lang="sr-Latn-RS" sz="3300" dirty="0"/>
              <a:t>Elektronski fakultet u Nišu</a:t>
            </a:r>
            <a:br>
              <a:rPr lang="sr-Latn-RS" b="1" dirty="0"/>
            </a:br>
            <a:br>
              <a:rPr lang="sr-Latn-RS" b="1" dirty="0"/>
            </a:br>
            <a:r>
              <a:rPr lang="en-US" b="1" dirty="0" err="1"/>
              <a:t>Visoka</a:t>
            </a:r>
            <a:r>
              <a:rPr lang="en-US" b="1" dirty="0"/>
              <a:t> </a:t>
            </a:r>
            <a:r>
              <a:rPr lang="en-US" b="1" dirty="0" err="1"/>
              <a:t>dostupnost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MongoDB </a:t>
            </a:r>
            <a:r>
              <a:rPr lang="en-US" b="1" dirty="0" err="1"/>
              <a:t>baze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343400"/>
            <a:ext cx="7772400" cy="1752600"/>
          </a:xfrm>
        </p:spPr>
        <p:txBody>
          <a:bodyPr>
            <a:normAutofit/>
          </a:bodyPr>
          <a:lstStyle/>
          <a:p>
            <a:endParaRPr lang="sr-Latn-RS" dirty="0"/>
          </a:p>
          <a:p>
            <a:endParaRPr lang="sr-Latn-RS" dirty="0"/>
          </a:p>
          <a:p>
            <a:pPr algn="l"/>
            <a:r>
              <a:rPr lang="sr-Latn-RS" sz="2000" dirty="0"/>
              <a:t>Student:				Mentor:</a:t>
            </a:r>
          </a:p>
          <a:p>
            <a:pPr algn="l"/>
            <a:r>
              <a:rPr lang="sr-Latn-RS" sz="2000" dirty="0"/>
              <a:t>Draginja Anđelković,1208		</a:t>
            </a:r>
            <a:r>
              <a:rPr lang="en-US" sz="2000" dirty="0"/>
              <a:t>Prof. </a:t>
            </a:r>
            <a:r>
              <a:rPr lang="en-US" sz="2000" dirty="0" err="1"/>
              <a:t>dr</a:t>
            </a:r>
            <a:r>
              <a:rPr lang="en-US" sz="2000" dirty="0"/>
              <a:t> Aleksandar </a:t>
            </a:r>
            <a:r>
              <a:rPr lang="en-US" sz="2000" dirty="0" err="1"/>
              <a:t>Stanimirovi</a:t>
            </a:r>
            <a:r>
              <a:rPr lang="sr-Latn-RS" sz="2000" dirty="0"/>
              <a:t>ć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072C-71C6-404B-9020-04E77334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Klju</a:t>
            </a:r>
            <a:r>
              <a:rPr lang="de-D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US" dirty="0" err="1"/>
              <a:t>evi</a:t>
            </a:r>
            <a:r>
              <a:rPr lang="en-US" dirty="0"/>
              <a:t> za </a:t>
            </a:r>
            <a:r>
              <a:rPr lang="en-US" dirty="0" err="1"/>
              <a:t>deljenje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78F5-5354-4858-AF5C-B99C6AF768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Zasnovani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opsegu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 algn="ctr">
              <a:buNone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sz="23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ehanizam baze podataka deli skup podataka na manje delove sa određenim ospezima vrednosti datog polja</a:t>
            </a:r>
          </a:p>
          <a:p>
            <a:pPr marL="82296" indent="0">
              <a:buNone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0F5A0-D05E-4276-86F9-90AED7063F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Zasnovani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hešu</a:t>
            </a:r>
          </a:p>
          <a:p>
            <a:pPr marL="82296" indent="0" algn="ctr">
              <a:buNone/>
            </a:pP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23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3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omoću</a:t>
            </a:r>
            <a:r>
              <a:rPr lang="en-US" sz="23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heš</a:t>
            </a:r>
            <a:r>
              <a:rPr lang="en-US" sz="23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funkcije</a:t>
            </a:r>
            <a:r>
              <a:rPr lang="en-US" sz="23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3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hešira</a:t>
            </a:r>
            <a:r>
              <a:rPr lang="en-US" sz="23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vrednost</a:t>
            </a:r>
            <a:r>
              <a:rPr lang="en-US" sz="23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određenog</a:t>
            </a:r>
            <a:r>
              <a:rPr lang="en-US" sz="23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polja</a:t>
            </a:r>
            <a:endParaRPr lang="en-US" sz="23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err="1">
                <a:cs typeface="Times New Roman" panose="02020603050405020304" pitchFamily="18" charset="0"/>
              </a:rPr>
              <a:t>Podela</a:t>
            </a:r>
            <a:r>
              <a:rPr lang="en-US" sz="2300" dirty="0">
                <a:cs typeface="Times New Roman" panose="02020603050405020304" pitchFamily="18" charset="0"/>
              </a:rPr>
              <a:t> se </a:t>
            </a:r>
            <a:r>
              <a:rPr lang="en-US" sz="2300" dirty="0" err="1">
                <a:cs typeface="Times New Roman" panose="02020603050405020304" pitchFamily="18" charset="0"/>
              </a:rPr>
              <a:t>vr</a:t>
            </a:r>
            <a:r>
              <a:rPr lang="de-DE" sz="23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ši na osnovu heš vrednosti polja</a:t>
            </a:r>
          </a:p>
          <a:p>
            <a:r>
              <a:rPr lang="de-DE" sz="23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Nasumična podela</a:t>
            </a:r>
          </a:p>
          <a:p>
            <a:pPr marL="82296" indent="0">
              <a:buNone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0058A-0CA9-47C5-9C57-A48B55EA7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6" y="4903432"/>
            <a:ext cx="2812024" cy="861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3E247A-1DA9-4450-B920-10FF0AC37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47293"/>
            <a:ext cx="2880610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3A2A-4AA6-436A-B3F0-CFFD57A5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cepanja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>
                <a:latin typeface="+mn-lt"/>
              </a:rPr>
              <a:t>uravnote</a:t>
            </a:r>
            <a:r>
              <a:rPr lang="en-US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ženja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DC90-A58B-4711-A85C-1F25ABB8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Cepanje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uravnoteženje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dva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pozadinska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procesa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služe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održavanje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čitavog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klastera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cepanja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sprečava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delovi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prekomerno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uvećaju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kontroliše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veličinu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svakog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dela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Kada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veličina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dela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postane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veća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definisanog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praga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taj deo se deli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457200" indent="-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Balansiranje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migriranje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delova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jednog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dela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engl.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shard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drugi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9698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E2B0-C070-46DE-91DC-D3F119F7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Primer </a:t>
            </a:r>
            <a:r>
              <a:rPr lang="en-US" dirty="0" err="1"/>
              <a:t>deljenja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MongoDB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98F1-E3D3-451F-942A-723983D4EF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de-DE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 ovom primeru imamo tačno tri konfiguraciona servera, a sledeća lista prikazuje imena hostova:</a:t>
            </a:r>
            <a:b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cfg1.sharding.com</a:t>
            </a:r>
            <a:b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24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cfg2.sharding.com</a:t>
            </a:r>
            <a:b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24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cfg3.sharding.com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6165-3E4A-48A5-8B53-E15B9BE5D2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aspoređujemo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konfiguracione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servere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jednu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mašinu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portovima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cs typeface="Times New Roman" panose="02020603050405020304" pitchFamily="18" charset="0"/>
              </a:rPr>
              <a:t>Implementacija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konfiguracionih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servera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 err="1">
                <a:cs typeface="Times New Roman" panose="02020603050405020304" pitchFamily="18" charset="0"/>
              </a:rPr>
              <a:t>Konfigurisanje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rutera</a:t>
            </a:r>
            <a:r>
              <a:rPr lang="en-US" sz="2400" dirty="0"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cs typeface="Times New Roman" panose="02020603050405020304" pitchFamily="18" charset="0"/>
              </a:rPr>
              <a:t>upite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 err="1">
                <a:cs typeface="Times New Roman" panose="02020603050405020304" pitchFamily="18" charset="0"/>
              </a:rPr>
              <a:t>Dodavanje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delova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cs typeface="Times New Roman" panose="02020603050405020304" pitchFamily="18" charset="0"/>
              </a:rPr>
              <a:t>Omogu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ćavanje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deljenja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0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692A-68F1-4BFA-BEBB-DB5A1220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Analiza</a:t>
            </a:r>
            <a:r>
              <a:rPr lang="en-US" sz="4400" dirty="0"/>
              <a:t> </a:t>
            </a:r>
            <a:r>
              <a:rPr lang="en-US" sz="4400" dirty="0" err="1"/>
              <a:t>i</a:t>
            </a:r>
            <a:r>
              <a:rPr lang="en-US" sz="4400" dirty="0"/>
              <a:t> </a:t>
            </a:r>
            <a:r>
              <a:rPr lang="en-US" sz="4400" dirty="0" err="1"/>
              <a:t>pobolj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šanje</a:t>
            </a:r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performansi</a:t>
            </a:r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2F15-6F6D-4A83-9684-0490AB9D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err="1"/>
              <a:t>Profilisanje</a:t>
            </a:r>
            <a:r>
              <a:rPr lang="en-US" sz="3800" dirty="0"/>
              <a:t> 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sz="3000" dirty="0"/>
              <a:t>- </a:t>
            </a:r>
            <a:r>
              <a:rPr lang="en-US" sz="3000" dirty="0" err="1"/>
              <a:t>Dinam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ička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3000" dirty="0">
                <a:cs typeface="Times New Roman" panose="02020603050405020304" pitchFamily="18" charset="0"/>
              </a:rPr>
              <a:t>	-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db.setProfilingLevel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(level, </a:t>
            </a:r>
            <a:r>
              <a:rPr lang="en-US" sz="3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slowms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</a:p>
          <a:p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Uvođenje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indeksa</a:t>
            </a:r>
            <a:endParaRPr lang="en-US" sz="35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Korišćenje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projekcije</a:t>
            </a:r>
            <a:endParaRPr lang="en-US" sz="35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Ograničavanje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broja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vraćenih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endParaRPr lang="en-US" sz="35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limit()</a:t>
            </a:r>
            <a:endParaRPr lang="en-US" sz="3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Poboljšanja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nivou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hardvera</a:t>
            </a:r>
            <a:endParaRPr lang="en-US" sz="35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336"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7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9D12-2175-4BA7-8522-3A8B1AA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Nadgledanje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2CDD-D206-4E99-BC9F-DC170A7C8F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Profilisanje je tehnika za otkrivanje sporih operacija.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Pomoću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nje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mogu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pronaći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neefikasne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operacije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poboljšati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performance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menjanjem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operacija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upita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neke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ugrađene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alate za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izveštavanje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mongotop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mongostat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de-DE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Korišćenje uslužnih programa zasnovanih na internetu (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MMS , Scout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Server density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LogicMonitor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FusionReactor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F8FBCD-1592-4A79-A4D5-760B341624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82" y="2705318"/>
            <a:ext cx="2484335" cy="2301439"/>
          </a:xfrm>
        </p:spPr>
      </p:pic>
    </p:spTree>
    <p:extLst>
      <p:ext uri="{BB962C8B-B14F-4D97-AF65-F5344CB8AC3E}">
        <p14:creationId xmlns:p14="http://schemas.microsoft.com/office/powerpoint/2010/main" val="238168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sr-Latn-RS" sz="5600" b="1" dirty="0"/>
              <a:t>Hvala na pažnji! </a:t>
            </a:r>
            <a:r>
              <a:rPr lang="en-US" sz="5600" b="1" dirty="0">
                <a:sym typeface="Wingdings" pitchFamily="2" charset="2"/>
              </a:rPr>
              <a:t></a:t>
            </a: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/>
              <a:t>Pitanja? </a:t>
            </a:r>
            <a:r>
              <a:rPr lang="sr-Latn-RS" sz="3600" dirty="0">
                <a:sym typeface="Wingdings" pitchFamily="2" charset="2"/>
              </a:rPr>
              <a:t>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15E4-A30D-40B7-9151-52108BE7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00A6-ABFF-4A11-B4B8-B0E3DF21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err="1"/>
              <a:t>Visoka</a:t>
            </a:r>
            <a:r>
              <a:rPr lang="en-US" sz="3600" dirty="0"/>
              <a:t> </a:t>
            </a:r>
            <a:r>
              <a:rPr lang="en-US" sz="3600" dirty="0" err="1"/>
              <a:t>dostupnost</a:t>
            </a:r>
            <a:r>
              <a:rPr lang="en-US" sz="3600" dirty="0"/>
              <a:t> (</a:t>
            </a:r>
            <a:r>
              <a:rPr lang="en-US" sz="3600" dirty="0" err="1"/>
              <a:t>engl.</a:t>
            </a:r>
            <a:r>
              <a:rPr lang="en-US" sz="3600" dirty="0"/>
              <a:t> </a:t>
            </a:r>
            <a:r>
              <a:rPr lang="en-US" sz="3600" i="1" dirty="0"/>
              <a:t>high availability</a:t>
            </a:r>
            <a:r>
              <a:rPr lang="en-US" sz="3600" dirty="0"/>
              <a:t>) je </a:t>
            </a:r>
            <a:r>
              <a:rPr lang="en-US" sz="3600" dirty="0" err="1"/>
              <a:t>sposobnost</a:t>
            </a:r>
            <a:r>
              <a:rPr lang="en-US" sz="3600" dirty="0"/>
              <a:t> </a:t>
            </a:r>
            <a:r>
              <a:rPr lang="en-US" sz="3600" dirty="0" err="1"/>
              <a:t>sistema</a:t>
            </a:r>
            <a:r>
              <a:rPr lang="en-US" sz="3600" dirty="0"/>
              <a:t> da </a:t>
            </a:r>
            <a:r>
              <a:rPr lang="en-US" sz="3600" dirty="0" err="1"/>
              <a:t>radi</a:t>
            </a:r>
            <a:r>
              <a:rPr lang="en-US" sz="3600" dirty="0"/>
              <a:t> </a:t>
            </a:r>
            <a:r>
              <a:rPr lang="en-US" sz="3600" dirty="0" err="1"/>
              <a:t>neprekidno</a:t>
            </a:r>
            <a:r>
              <a:rPr lang="en-US" sz="3600" dirty="0"/>
              <a:t>, bez </a:t>
            </a:r>
            <a:r>
              <a:rPr lang="en-US" sz="3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greške</a:t>
            </a:r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3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određenom</a:t>
            </a:r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vremenskom</a:t>
            </a:r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periodu</a:t>
            </a:r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Nemoguće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je da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budu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dostupni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100%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vremena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pa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pravi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visoke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dostupnosti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uglavnom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teže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pet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devetki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standardu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operativnih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performansi</a:t>
            </a:r>
            <a:endParaRPr lang="en-US" sz="3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Sledeća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razmatranja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treba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utiču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strategiju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visoke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dostupnosti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2296" indent="0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sz="2900" dirty="0">
                <a:cs typeface="Times New Roman" panose="02020603050405020304" pitchFamily="18" charset="0"/>
              </a:rPr>
              <a:t>- </a:t>
            </a:r>
            <a:r>
              <a:rPr lang="en-US" sz="2900" dirty="0" err="1">
                <a:cs typeface="Times New Roman" panose="02020603050405020304" pitchFamily="18" charset="0"/>
              </a:rPr>
              <a:t>Serveri</a:t>
            </a:r>
            <a:r>
              <a:rPr lang="en-US" sz="2900" dirty="0">
                <a:cs typeface="Times New Roman" panose="02020603050405020304" pitchFamily="18" charset="0"/>
              </a:rPr>
              <a:t> koji </a:t>
            </a:r>
            <a:r>
              <a:rPr lang="en-US" sz="2900" dirty="0" err="1">
                <a:cs typeface="Times New Roman" panose="02020603050405020304" pitchFamily="18" charset="0"/>
              </a:rPr>
              <a:t>hostuju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podatke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moraju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biti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otporni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na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smetnje</a:t>
            </a:r>
            <a:endParaRPr lang="en-US" sz="2900" dirty="0"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900" dirty="0">
                <a:cs typeface="Times New Roman" panose="02020603050405020304" pitchFamily="18" charset="0"/>
              </a:rPr>
              <a:t>	- </a:t>
            </a:r>
            <a:r>
              <a:rPr lang="en-US" sz="2900" dirty="0" err="1">
                <a:cs typeface="Times New Roman" panose="02020603050405020304" pitchFamily="18" charset="0"/>
              </a:rPr>
              <a:t>Baze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podataka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treba</a:t>
            </a:r>
            <a:r>
              <a:rPr lang="en-US" sz="2900" dirty="0">
                <a:cs typeface="Times New Roman" panose="02020603050405020304" pitchFamily="18" charset="0"/>
              </a:rPr>
              <a:t> da </a:t>
            </a:r>
            <a:r>
              <a:rPr lang="en-US" sz="2900" dirty="0" err="1">
                <a:cs typeface="Times New Roman" panose="02020603050405020304" pitchFamily="18" charset="0"/>
              </a:rPr>
              <a:t>budu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modelovane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tako</a:t>
            </a:r>
            <a:r>
              <a:rPr lang="en-US" sz="2900" dirty="0">
                <a:cs typeface="Times New Roman" panose="02020603050405020304" pitchFamily="18" charset="0"/>
              </a:rPr>
              <a:t> da </a:t>
            </a:r>
            <a:r>
              <a:rPr lang="en-US" sz="2900" dirty="0" err="1">
                <a:cs typeface="Times New Roman" panose="02020603050405020304" pitchFamily="18" charset="0"/>
              </a:rPr>
              <a:t>otkaz</a:t>
            </a:r>
            <a:r>
              <a:rPr lang="en-US" sz="2900" dirty="0">
                <a:cs typeface="Times New Roman" panose="02020603050405020304" pitchFamily="18" charset="0"/>
              </a:rPr>
              <a:t> 	</a:t>
            </a:r>
            <a:r>
              <a:rPr lang="en-US" sz="2900" dirty="0" err="1">
                <a:cs typeface="Times New Roman" panose="02020603050405020304" pitchFamily="18" charset="0"/>
              </a:rPr>
              <a:t>jednog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čvora</a:t>
            </a:r>
            <a:r>
              <a:rPr lang="en-US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dovede</a:t>
            </a:r>
            <a:r>
              <a:rPr lang="en-US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do toga da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bude</a:t>
            </a:r>
            <a:r>
              <a:rPr lang="en-US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nedostupna</a:t>
            </a:r>
            <a:endParaRPr lang="en-US" sz="2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900" dirty="0">
                <a:cs typeface="Times New Roman" panose="02020603050405020304" pitchFamily="18" charset="0"/>
              </a:rPr>
              <a:t>	- </a:t>
            </a:r>
            <a:r>
              <a:rPr lang="en-US" sz="2900" dirty="0" err="1">
                <a:cs typeface="Times New Roman" panose="02020603050405020304" pitchFamily="18" charset="0"/>
              </a:rPr>
              <a:t>Dostupnost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mreže</a:t>
            </a:r>
            <a:r>
              <a:rPr lang="en-US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podacima</a:t>
            </a:r>
            <a:r>
              <a:rPr lang="en-US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važna</a:t>
            </a:r>
            <a:r>
              <a:rPr lang="en-US" sz="2900" dirty="0"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komponenta</a:t>
            </a:r>
            <a:r>
              <a:rPr lang="en-US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4364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D818-2D95-4470-A661-9ED6F134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Kvarovi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ograni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čenja</a:t>
            </a:r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MongoDB 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3A98-4FE6-416E-B00E-E6D09889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err="1"/>
              <a:t>Ograni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čenja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32-bitne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35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zije</a:t>
            </a:r>
            <a:r>
              <a:rPr lang="en-US" sz="3500" dirty="0">
                <a:ea typeface="Times New Roman" panose="02020603050405020304" pitchFamily="18" charset="0"/>
                <a:cs typeface="Times New Roman" panose="02020603050405020304" pitchFamily="18" charset="0"/>
              </a:rPr>
              <a:t> MongoDB </a:t>
            </a:r>
            <a:r>
              <a:rPr lang="en-US" sz="35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35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sz="3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err="1">
                <a:cs typeface="Times New Roman" panose="02020603050405020304" pitchFamily="18" charset="0"/>
              </a:rPr>
              <a:t>Otkazivanje</a:t>
            </a:r>
            <a:r>
              <a:rPr lang="en-US" sz="3500" dirty="0">
                <a:cs typeface="Times New Roman" panose="02020603050405020304" pitchFamily="18" charset="0"/>
              </a:rPr>
              <a:t> u </a:t>
            </a:r>
            <a:r>
              <a:rPr lang="en-US" sz="3500" dirty="0" err="1">
                <a:cs typeface="Times New Roman" panose="02020603050405020304" pitchFamily="18" charset="0"/>
              </a:rPr>
              <a:t>skupu</a:t>
            </a:r>
            <a:r>
              <a:rPr lang="en-US" sz="3500" dirty="0"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cs typeface="Times New Roman" panose="02020603050405020304" pitchFamily="18" charset="0"/>
              </a:rPr>
              <a:t>replika</a:t>
            </a:r>
            <a:endParaRPr lang="en-US" sz="3500" dirty="0"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sz="2900" dirty="0">
                <a:cs typeface="Times New Roman" panose="02020603050405020304" pitchFamily="18" charset="0"/>
              </a:rPr>
              <a:t>- </a:t>
            </a:r>
            <a:r>
              <a:rPr lang="en-US" sz="2900" dirty="0" err="1">
                <a:cs typeface="Times New Roman" panose="02020603050405020304" pitchFamily="18" charset="0"/>
              </a:rPr>
              <a:t>Tokom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izbornog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postupka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baza</a:t>
            </a:r>
            <a:r>
              <a:rPr lang="en-US" sz="2900" dirty="0">
                <a:cs typeface="Times New Roman" panose="02020603050405020304" pitchFamily="18" charset="0"/>
              </a:rPr>
              <a:t> 	</a:t>
            </a:r>
            <a:r>
              <a:rPr lang="en-US" sz="2900" dirty="0" err="1">
                <a:cs typeface="Times New Roman" panose="02020603050405020304" pitchFamily="18" charset="0"/>
              </a:rPr>
              <a:t>podataka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postaje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nedostupna</a:t>
            </a:r>
            <a:r>
              <a:rPr lang="en-US" sz="2900" dirty="0">
                <a:cs typeface="Times New Roman" panose="02020603050405020304" pitchFamily="18" charset="0"/>
              </a:rPr>
              <a:t> za 	</a:t>
            </a:r>
            <a:r>
              <a:rPr lang="en-US" sz="2900" dirty="0" err="1">
                <a:cs typeface="Times New Roman" panose="02020603050405020304" pitchFamily="18" charset="0"/>
              </a:rPr>
              <a:t>pisanje</a:t>
            </a:r>
            <a:endParaRPr lang="en-US" sz="2900" dirty="0">
              <a:cs typeface="Times New Roman" panose="02020603050405020304" pitchFamily="18" charset="0"/>
            </a:endParaRPr>
          </a:p>
          <a:p>
            <a:r>
              <a:rPr lang="en-US" sz="3500" dirty="0" err="1">
                <a:cs typeface="Times New Roman" panose="02020603050405020304" pitchFamily="18" charset="0"/>
              </a:rPr>
              <a:t>Distribucija</a:t>
            </a:r>
            <a:r>
              <a:rPr lang="en-US" sz="3500" dirty="0"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cs typeface="Times New Roman" panose="02020603050405020304" pitchFamily="18" charset="0"/>
              </a:rPr>
              <a:t>prilikom</a:t>
            </a:r>
            <a:r>
              <a:rPr lang="en-US" sz="3500" dirty="0"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cs typeface="Times New Roman" panose="02020603050405020304" pitchFamily="18" charset="0"/>
              </a:rPr>
              <a:t>kvara</a:t>
            </a:r>
            <a:r>
              <a:rPr lang="en-US" sz="3500" dirty="0"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cs typeface="Times New Roman" panose="02020603050405020304" pitchFamily="18" charset="0"/>
              </a:rPr>
              <a:t>konfiguracionog</a:t>
            </a:r>
            <a:r>
              <a:rPr lang="en-US" sz="3500" dirty="0"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cs typeface="Times New Roman" panose="02020603050405020304" pitchFamily="18" charset="0"/>
              </a:rPr>
              <a:t>servera</a:t>
            </a:r>
            <a:endParaRPr lang="en-US" sz="3500" dirty="0"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sz="2900" dirty="0">
                <a:cs typeface="Times New Roman" panose="02020603050405020304" pitchFamily="18" charset="0"/>
              </a:rPr>
              <a:t>- </a:t>
            </a:r>
            <a:r>
              <a:rPr lang="en-US" sz="2900" dirty="0" err="1">
                <a:cs typeface="Times New Roman" panose="02020603050405020304" pitchFamily="18" charset="0"/>
              </a:rPr>
              <a:t>Postoje</a:t>
            </a:r>
            <a:r>
              <a:rPr lang="en-US" sz="2900" dirty="0">
                <a:cs typeface="Times New Roman" panose="02020603050405020304" pitchFamily="18" charset="0"/>
              </a:rPr>
              <a:t> 3 </a:t>
            </a:r>
            <a:r>
              <a:rPr lang="en-US" sz="2900" dirty="0" err="1">
                <a:cs typeface="Times New Roman" panose="02020603050405020304" pitchFamily="18" charset="0"/>
              </a:rPr>
              <a:t>konfiguraciona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servera</a:t>
            </a:r>
            <a:endParaRPr lang="en-US" sz="2900" dirty="0"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900" dirty="0">
                <a:cs typeface="Times New Roman" panose="02020603050405020304" pitchFamily="18" charset="0"/>
              </a:rPr>
              <a:t>	- </a:t>
            </a:r>
            <a:r>
              <a:rPr lang="en-US" sz="2900" dirty="0" err="1">
                <a:cs typeface="Times New Roman" panose="02020603050405020304" pitchFamily="18" charset="0"/>
              </a:rPr>
              <a:t>Ako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su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jedan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ili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dva</a:t>
            </a:r>
            <a:r>
              <a:rPr lang="en-US" sz="2900" dirty="0"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cs typeface="Times New Roman" panose="02020603050405020304" pitchFamily="18" charset="0"/>
              </a:rPr>
              <a:t>nedostupni</a:t>
            </a:r>
            <a:r>
              <a:rPr lang="en-US" sz="2900" dirty="0"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cs typeface="Times New Roman" panose="02020603050405020304" pitchFamily="18" charset="0"/>
              </a:rPr>
              <a:t>baza</a:t>
            </a:r>
            <a:r>
              <a:rPr lang="en-US" sz="2900" dirty="0">
                <a:cs typeface="Times New Roman" panose="02020603050405020304" pitchFamily="18" charset="0"/>
              </a:rPr>
              <a:t> 	</a:t>
            </a:r>
            <a:r>
              <a:rPr lang="en-US" sz="2900" dirty="0" err="1">
                <a:cs typeface="Times New Roman" panose="02020603050405020304" pitchFamily="18" charset="0"/>
              </a:rPr>
              <a:t>podataka</a:t>
            </a:r>
            <a:r>
              <a:rPr lang="en-US" sz="2900" dirty="0">
                <a:cs typeface="Times New Roman" panose="02020603050405020304" pitchFamily="18" charset="0"/>
              </a:rPr>
              <a:t> se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koristiti</a:t>
            </a:r>
            <a:r>
              <a:rPr lang="en-US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US" sz="2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čitanje</a:t>
            </a:r>
            <a:endParaRPr lang="en-US" sz="2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err="1">
                <a:cs typeface="Times New Roman" panose="02020603050405020304" pitchFamily="18" charset="0"/>
              </a:rPr>
              <a:t>Zaklju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čavanje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sz="35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3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DDE1-09CE-48F9-90E4-1E2582BB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2F91-3C15-4C7B-91BD-45C8C77B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je </a:t>
            </a:r>
            <a:r>
              <a:rPr lang="en-US" dirty="0" err="1"/>
              <a:t>kolekcija</a:t>
            </a:r>
            <a:r>
              <a:rPr lang="en-US" dirty="0"/>
              <a:t> </a:t>
            </a:r>
            <a:r>
              <a:rPr lang="en-US" dirty="0" err="1"/>
              <a:t>mongod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koji </a:t>
            </a:r>
            <a:r>
              <a:rPr lang="de-D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održavaju isti skup podataka. </a:t>
            </a:r>
          </a:p>
          <a:p>
            <a:r>
              <a:rPr lang="de-D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Skupovi replika pružaju redundantnost i visoku dostupnost podataka.</a:t>
            </a:r>
          </a:p>
          <a:p>
            <a:r>
              <a:rPr lang="de-DE" dirty="0">
                <a:ea typeface="Times New Roman" panose="02020603050405020304" pitchFamily="18" charset="0"/>
                <a:cs typeface="Times New Roman" panose="02020603050405020304" pitchFamily="18" charset="0"/>
              </a:rPr>
              <a:t>Samo jedan mongod proces iz skupa replika je primarni, i prihvata sve operacije od klijenata</a:t>
            </a:r>
          </a:p>
          <a:p>
            <a:r>
              <a:rPr lang="de-D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Ostali </a:t>
            </a:r>
            <a:r>
              <a:rPr lang="de-DE" dirty="0">
                <a:ea typeface="Times New Roman" panose="02020603050405020304" pitchFamily="18" charset="0"/>
                <a:cs typeface="Times New Roman" panose="02020603050405020304" pitchFamily="18" charset="0"/>
              </a:rPr>
              <a:t>procesi su sekundarni</a:t>
            </a:r>
          </a:p>
          <a:p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Postupak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sinhronizacije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primarnog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sekundarnih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čvorova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dešava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pomoć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neki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čvorova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postane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nedostupan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pokreće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izborni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postupak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1DF9-1DE3-4092-A870-49C44C49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Skaliranje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404B-47CF-460A-9F2C-AE026301A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608" y="1295400"/>
            <a:ext cx="3657600" cy="4892040"/>
          </a:xfrm>
        </p:spPr>
        <p:txBody>
          <a:bodyPr/>
          <a:lstStyle/>
          <a:p>
            <a:pPr marL="82296" indent="0" algn="ctr">
              <a:buNone/>
            </a:pP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Vertikalno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 algn="ctr">
              <a:buNone/>
            </a:pPr>
            <a:endParaRPr lang="en-US" dirty="0"/>
          </a:p>
          <a:p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dodati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veći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kapacitet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postojećem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serveru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primer,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dodavanjem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CPU-a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RAM-a</a:t>
            </a:r>
          </a:p>
          <a:p>
            <a:r>
              <a:rPr lang="en-US" sz="2000" dirty="0" err="1">
                <a:cs typeface="Times New Roman" panose="02020603050405020304" pitchFamily="18" charset="0"/>
              </a:rPr>
              <a:t>Skuplje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teže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održavanje</a:t>
            </a:r>
            <a:endParaRPr lang="en-US" sz="2000" dirty="0"/>
          </a:p>
          <a:p>
            <a:pPr marL="82296" indent="0">
              <a:buNone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611DA-221D-46FA-90DD-52D1576B4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6088" y="990600"/>
            <a:ext cx="3657600" cy="5196840"/>
          </a:xfrm>
        </p:spPr>
        <p:txBody>
          <a:bodyPr/>
          <a:lstStyle/>
          <a:p>
            <a:pPr marL="82296" indent="0" algn="ctr">
              <a:buNone/>
            </a:pP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Horizontalno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 algn="ctr">
              <a:buNone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Skaliranje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kroz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različite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servere</a:t>
            </a:r>
            <a:endParaRPr lang="en-US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Horizontalno skaliranje je u MongoDB bazi podataka implementirano pomoću deljenja (engl. </a:t>
            </a:r>
            <a:r>
              <a:rPr lang="de-DE" sz="20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de-D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846BF-6DAA-4677-AC25-B08B75ACA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62" y="4191000"/>
            <a:ext cx="2004234" cy="2545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584E42-ECB4-4159-AACE-9EB00AA32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88" y="4183380"/>
            <a:ext cx="346740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0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2C35-E058-4BAC-970D-49216C94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u MongoDB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8233-3D79-40FF-B9AC-717650E5C9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de-DE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Podeljeni klaster (engl. </a:t>
            </a:r>
            <a:r>
              <a:rPr lang="de-DE" sz="19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sharded cluster</a:t>
            </a:r>
            <a:r>
              <a:rPr lang="de-DE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u MongoDB bazi podataka se sastoji od tri komponente, konfiguracionih servera, delova (skupova replika) i rutera </a:t>
            </a:r>
            <a:r>
              <a:rPr lang="en-US" sz="1900" dirty="0">
                <a:ea typeface="Times New Roman" panose="02020603050405020304" pitchFamily="18" charset="0"/>
                <a:cs typeface="Times New Roman" panose="02020603050405020304" pitchFamily="18" charset="0"/>
              </a:rPr>
              <a:t>za </a:t>
            </a:r>
            <a:r>
              <a:rPr lang="en-US" sz="19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upite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de-DE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Konfiguracioni serveri se koriste za skladištenje mreže klastera i metapodataka svakog čvora.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de-DE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Delovi su skupovi replika koji čuvaju svaki pojedinačni deo baze podataka.</a:t>
            </a: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9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Ruter</a:t>
            </a: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 upite je interfejs između klijenta i aplikacije.</a:t>
            </a:r>
            <a:endParaRPr lang="en-US" sz="19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FC6EE-ACBA-4815-83F1-84150AABD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22" y="2038510"/>
            <a:ext cx="3635055" cy="3635055"/>
          </a:xfrm>
        </p:spPr>
      </p:pic>
    </p:spTree>
    <p:extLst>
      <p:ext uri="{BB962C8B-B14F-4D97-AF65-F5344CB8AC3E}">
        <p14:creationId xmlns:p14="http://schemas.microsoft.com/office/powerpoint/2010/main" val="54560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593B-3FA3-40B7-B7A5-431E6A1A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D40F-66D5-4C1B-A6FA-0F00EDEC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skup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replika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sastoji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različitih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članova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kojih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odgovoran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određeni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5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Članovi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2296" indent="0">
              <a:buNone/>
            </a:pPr>
            <a:r>
              <a:rPr lang="en-US" sz="3500" dirty="0">
                <a:cs typeface="Times New Roman" panose="02020603050405020304" pitchFamily="18" charset="0"/>
              </a:rPr>
              <a:t>	</a:t>
            </a:r>
            <a:r>
              <a:rPr lang="en-US" dirty="0">
                <a:cs typeface="Times New Roman" panose="02020603050405020304" pitchFamily="18" charset="0"/>
              </a:rPr>
              <a:t>- </a:t>
            </a:r>
            <a:r>
              <a:rPr lang="en-US" dirty="0" err="1">
                <a:cs typeface="Times New Roman" panose="02020603050405020304" pitchFamily="18" charset="0"/>
              </a:rPr>
              <a:t>Primarni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čvor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dirty="0">
                <a:cs typeface="Times New Roman" panose="02020603050405020304" pitchFamily="18" charset="0"/>
              </a:rPr>
              <a:t>	- </a:t>
            </a:r>
            <a:r>
              <a:rPr lang="en-US" dirty="0" err="1">
                <a:cs typeface="Times New Roman" panose="02020603050405020304" pitchFamily="18" charset="0"/>
              </a:rPr>
              <a:t>Sekundarni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čvor</a:t>
            </a:r>
            <a:endParaRPr lang="en-US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dirty="0">
                <a:cs typeface="Times New Roman" panose="02020603050405020304" pitchFamily="18" charset="0"/>
              </a:rPr>
              <a:t>	- </a:t>
            </a:r>
            <a:r>
              <a:rPr lang="en-US" dirty="0" err="1">
                <a:cs typeface="Times New Roman" panose="02020603050405020304" pitchFamily="18" charset="0"/>
              </a:rPr>
              <a:t>Arbitar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de-DE" sz="3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Svaki skup replika može imati do 12 članova, od kojih 7 može glasati na izborima.</a:t>
            </a:r>
            <a:endParaRPr lang="en-US" sz="35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3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B70-6920-41EE-8B8F-05DEC782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Primer </a:t>
            </a:r>
            <a:r>
              <a:rPr lang="en-US" dirty="0" err="1"/>
              <a:t>postavljanja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u MongoDB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3357-BEEA-49B2-AA50-6109581D9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Primer predstavlja skup replika sa tri člana na tri odvojene mašine.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de-DE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Ime hosta svake mašine je:</a:t>
            </a:r>
            <a:br>
              <a:rPr lang="de-DE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1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mongod1.replicaset.com</a:t>
            </a:r>
            <a:b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mongod2.replicaset.com</a:t>
            </a:r>
            <a:b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8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mongod3.replicaset.com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58597-B32C-42BC-AC5B-1D2B1B9906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de-DE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 bi se replika prisilila da izvrši izborni proces može se deaktivirati određeni čvor</a:t>
            </a:r>
          </a:p>
          <a:p>
            <a:r>
              <a:rPr lang="de-DE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Prvo deaktiviramo jedan od sekundarnih čvorova zaustavljanjem mongod servisa na sekundarnoj mašini, </a:t>
            </a:r>
            <a:r>
              <a:rPr lang="de-DE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mongod3.replicaset.com</a:t>
            </a:r>
            <a:endParaRPr lang="de-DE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sledeći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zaustavljamo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primarnog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čvora</a:t>
            </a:r>
            <a:endParaRPr lang="de-DE" sz="24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A0EC9-AD72-41F3-86A2-D3A4D841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85942"/>
            <a:ext cx="4133088" cy="25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401D-4C57-456A-AB3A-47ABB2DE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Deljenje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4E9F-9733-4F60-9FBD-2BBDC04C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Deljenje (engl. </a:t>
            </a:r>
            <a:r>
              <a:rPr lang="de-DE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de-DE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je tehnika koju MongoDB baza podataka koristi za horizontalno skaliranje. </a:t>
            </a:r>
          </a:p>
          <a:p>
            <a:r>
              <a:rPr lang="de-DE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Korišćenjem deljenja, cela baza podataka se deli u zasebne pojedinačne baze podataka na različitim mašinama.</a:t>
            </a:r>
          </a:p>
          <a:p>
            <a:r>
              <a:rPr lang="de-DE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Prednosti korišćenja deljenja nisu ograničene samo na smanjenje veličine baze podataka</a:t>
            </a:r>
            <a:endParaRPr lang="de-DE" sz="2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Uz pomoć deljenja može se podržati veći broj zahteva klijenata i poboljšati performanse</a:t>
            </a:r>
          </a:p>
          <a:p>
            <a:r>
              <a:rPr lang="de-DE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Klijent pristupa samo jednom delu, a ne celoj bazi podataka, pa baza može podržati više zahteva.</a:t>
            </a:r>
            <a:endParaRPr lang="en-US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1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474</TotalTime>
  <Words>877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</vt:lpstr>
      <vt:lpstr>Gill Sans MT</vt:lpstr>
      <vt:lpstr>Symbol</vt:lpstr>
      <vt:lpstr>Verdana</vt:lpstr>
      <vt:lpstr>Wingdings 2</vt:lpstr>
      <vt:lpstr>Solstice</vt:lpstr>
      <vt:lpstr> Elektronski fakultet u Nišu  Visoka dostupnost kod MongoDB baze podataka </vt:lpstr>
      <vt:lpstr>Uvod</vt:lpstr>
      <vt:lpstr>Kvarovi i ograničenja kod MongoDB baze podataka</vt:lpstr>
      <vt:lpstr>Skup replika</vt:lpstr>
      <vt:lpstr>Skaliranje</vt:lpstr>
      <vt:lpstr>Implementacija klastera u MongoDB bazi podataka</vt:lpstr>
      <vt:lpstr>Arhitektura skupa replika</vt:lpstr>
      <vt:lpstr>Primer postavljanja skupa replika u MongoDB bazi podataka</vt:lpstr>
      <vt:lpstr>Deljenje baze podataka</vt:lpstr>
      <vt:lpstr>Ključevi za deljenje</vt:lpstr>
      <vt:lpstr>Proces cepanja i uravnoteženja</vt:lpstr>
      <vt:lpstr>Primer deljenja kod MongoDB baze podataka</vt:lpstr>
      <vt:lpstr>Analiza i poboljšanje performansi baze podataka</vt:lpstr>
      <vt:lpstr>Nadgledanje baze podataka</vt:lpstr>
      <vt:lpstr>Hvala na pažnji!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Elektronski fakultet u Nišu  Matrica preslikavanja zahteva (Requirements Mapping Matrix) </dc:title>
  <dc:creator>Draginja Andjelkovic</dc:creator>
  <cp:lastModifiedBy>Andjelkovic, Draginja</cp:lastModifiedBy>
  <cp:revision>34</cp:revision>
  <dcterms:created xsi:type="dcterms:W3CDTF">2006-08-16T00:00:00Z</dcterms:created>
  <dcterms:modified xsi:type="dcterms:W3CDTF">2021-09-30T09:48:14Z</dcterms:modified>
</cp:coreProperties>
</file>