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87" r:id="rId4"/>
    <p:sldId id="288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an Stamenkovic" userId="0c92e0c5ae6cc77a" providerId="LiveId" clId="{640B3B0D-A9C2-438F-8E3F-AF1649471095}"/>
    <pc:docChg chg="undo redo custSel addSld delSld modSld">
      <pc:chgData name="Dusan Stamenkovic" userId="0c92e0c5ae6cc77a" providerId="LiveId" clId="{640B3B0D-A9C2-438F-8E3F-AF1649471095}" dt="2021-05-24T01:25:09.508" v="1562" actId="2696"/>
      <pc:docMkLst>
        <pc:docMk/>
      </pc:docMkLst>
      <pc:sldChg chg="modSp mod">
        <pc:chgData name="Dusan Stamenkovic" userId="0c92e0c5ae6cc77a" providerId="LiveId" clId="{640B3B0D-A9C2-438F-8E3F-AF1649471095}" dt="2021-05-24T00:50:18.745" v="90" actId="14100"/>
        <pc:sldMkLst>
          <pc:docMk/>
          <pc:sldMk cId="0" sldId="256"/>
        </pc:sldMkLst>
        <pc:spChg chg="mod">
          <ac:chgData name="Dusan Stamenkovic" userId="0c92e0c5ae6cc77a" providerId="LiveId" clId="{640B3B0D-A9C2-438F-8E3F-AF1649471095}" dt="2021-05-24T00:49:47.554" v="4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usan Stamenkovic" userId="0c92e0c5ae6cc77a" providerId="LiveId" clId="{640B3B0D-A9C2-438F-8E3F-AF1649471095}" dt="2021-05-24T00:50:18.745" v="9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del mod">
        <pc:chgData name="Dusan Stamenkovic" userId="0c92e0c5ae6cc77a" providerId="LiveId" clId="{640B3B0D-A9C2-438F-8E3F-AF1649471095}" dt="2021-05-24T01:24:36.296" v="1549" actId="2696"/>
        <pc:sldMkLst>
          <pc:docMk/>
          <pc:sldMk cId="0" sldId="257"/>
        </pc:sldMkLst>
        <pc:spChg chg="mod">
          <ac:chgData name="Dusan Stamenkovic" userId="0c92e0c5ae6cc77a" providerId="LiveId" clId="{640B3B0D-A9C2-438F-8E3F-AF1649471095}" dt="2021-05-24T00:50:43.047" v="95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Dusan Stamenkovic" userId="0c92e0c5ae6cc77a" providerId="LiveId" clId="{640B3B0D-A9C2-438F-8E3F-AF1649471095}" dt="2021-05-24T01:24:38.672" v="1550" actId="2696"/>
        <pc:sldMkLst>
          <pc:docMk/>
          <pc:sldMk cId="0" sldId="258"/>
        </pc:sldMkLst>
      </pc:sldChg>
      <pc:sldChg chg="del">
        <pc:chgData name="Dusan Stamenkovic" userId="0c92e0c5ae6cc77a" providerId="LiveId" clId="{640B3B0D-A9C2-438F-8E3F-AF1649471095}" dt="2021-05-24T01:24:41.033" v="1551" actId="2696"/>
        <pc:sldMkLst>
          <pc:docMk/>
          <pc:sldMk cId="0" sldId="259"/>
        </pc:sldMkLst>
      </pc:sldChg>
      <pc:sldChg chg="del">
        <pc:chgData name="Dusan Stamenkovic" userId="0c92e0c5ae6cc77a" providerId="LiveId" clId="{640B3B0D-A9C2-438F-8E3F-AF1649471095}" dt="2021-05-24T01:24:43.084" v="1552" actId="2696"/>
        <pc:sldMkLst>
          <pc:docMk/>
          <pc:sldMk cId="0" sldId="260"/>
        </pc:sldMkLst>
      </pc:sldChg>
      <pc:sldChg chg="del">
        <pc:chgData name="Dusan Stamenkovic" userId="0c92e0c5ae6cc77a" providerId="LiveId" clId="{640B3B0D-A9C2-438F-8E3F-AF1649471095}" dt="2021-05-24T01:24:46.099" v="1553" actId="2696"/>
        <pc:sldMkLst>
          <pc:docMk/>
          <pc:sldMk cId="0" sldId="261"/>
        </pc:sldMkLst>
      </pc:sldChg>
      <pc:sldChg chg="del">
        <pc:chgData name="Dusan Stamenkovic" userId="0c92e0c5ae6cc77a" providerId="LiveId" clId="{640B3B0D-A9C2-438F-8E3F-AF1649471095}" dt="2021-05-24T01:24:48.849" v="1554" actId="2696"/>
        <pc:sldMkLst>
          <pc:docMk/>
          <pc:sldMk cId="0" sldId="262"/>
        </pc:sldMkLst>
      </pc:sldChg>
      <pc:sldChg chg="del">
        <pc:chgData name="Dusan Stamenkovic" userId="0c92e0c5ae6cc77a" providerId="LiveId" clId="{640B3B0D-A9C2-438F-8E3F-AF1649471095}" dt="2021-05-24T01:24:51.381" v="1555" actId="2696"/>
        <pc:sldMkLst>
          <pc:docMk/>
          <pc:sldMk cId="0" sldId="263"/>
        </pc:sldMkLst>
      </pc:sldChg>
      <pc:sldChg chg="del">
        <pc:chgData name="Dusan Stamenkovic" userId="0c92e0c5ae6cc77a" providerId="LiveId" clId="{640B3B0D-A9C2-438F-8E3F-AF1649471095}" dt="2021-05-24T01:24:53.850" v="1556" actId="2696"/>
        <pc:sldMkLst>
          <pc:docMk/>
          <pc:sldMk cId="0" sldId="264"/>
        </pc:sldMkLst>
      </pc:sldChg>
      <pc:sldChg chg="del">
        <pc:chgData name="Dusan Stamenkovic" userId="0c92e0c5ae6cc77a" providerId="LiveId" clId="{640B3B0D-A9C2-438F-8E3F-AF1649471095}" dt="2021-05-24T01:24:55.990" v="1557" actId="2696"/>
        <pc:sldMkLst>
          <pc:docMk/>
          <pc:sldMk cId="0" sldId="265"/>
        </pc:sldMkLst>
      </pc:sldChg>
      <pc:sldChg chg="del">
        <pc:chgData name="Dusan Stamenkovic" userId="0c92e0c5ae6cc77a" providerId="LiveId" clId="{640B3B0D-A9C2-438F-8E3F-AF1649471095}" dt="2021-05-24T01:24:58.054" v="1558" actId="2696"/>
        <pc:sldMkLst>
          <pc:docMk/>
          <pc:sldMk cId="0" sldId="266"/>
        </pc:sldMkLst>
      </pc:sldChg>
      <pc:sldChg chg="del">
        <pc:chgData name="Dusan Stamenkovic" userId="0c92e0c5ae6cc77a" providerId="LiveId" clId="{640B3B0D-A9C2-438F-8E3F-AF1649471095}" dt="2021-05-24T01:25:00.492" v="1559" actId="2696"/>
        <pc:sldMkLst>
          <pc:docMk/>
          <pc:sldMk cId="0" sldId="267"/>
        </pc:sldMkLst>
      </pc:sldChg>
      <pc:sldChg chg="del">
        <pc:chgData name="Dusan Stamenkovic" userId="0c92e0c5ae6cc77a" providerId="LiveId" clId="{640B3B0D-A9C2-438F-8E3F-AF1649471095}" dt="2021-05-24T01:25:02.836" v="1560" actId="2696"/>
        <pc:sldMkLst>
          <pc:docMk/>
          <pc:sldMk cId="0" sldId="268"/>
        </pc:sldMkLst>
      </pc:sldChg>
      <pc:sldChg chg="del">
        <pc:chgData name="Dusan Stamenkovic" userId="0c92e0c5ae6cc77a" providerId="LiveId" clId="{640B3B0D-A9C2-438F-8E3F-AF1649471095}" dt="2021-05-24T01:25:05.008" v="1561" actId="2696"/>
        <pc:sldMkLst>
          <pc:docMk/>
          <pc:sldMk cId="0" sldId="269"/>
        </pc:sldMkLst>
      </pc:sldChg>
      <pc:sldChg chg="modSp new mod">
        <pc:chgData name="Dusan Stamenkovic" userId="0c92e0c5ae6cc77a" providerId="LiveId" clId="{640B3B0D-A9C2-438F-8E3F-AF1649471095}" dt="2021-05-24T00:56:11.060" v="567" actId="20577"/>
        <pc:sldMkLst>
          <pc:docMk/>
          <pc:sldMk cId="1743641023" sldId="271"/>
        </pc:sldMkLst>
        <pc:spChg chg="mod">
          <ac:chgData name="Dusan Stamenkovic" userId="0c92e0c5ae6cc77a" providerId="LiveId" clId="{640B3B0D-A9C2-438F-8E3F-AF1649471095}" dt="2021-05-24T00:50:53.751" v="100" actId="20577"/>
          <ac:spMkLst>
            <pc:docMk/>
            <pc:sldMk cId="1743641023" sldId="271"/>
            <ac:spMk id="2" creationId="{A1E315E4-A30D-40B7-9151-52108BE7F2CA}"/>
          </ac:spMkLst>
        </pc:spChg>
        <pc:spChg chg="mod">
          <ac:chgData name="Dusan Stamenkovic" userId="0c92e0c5ae6cc77a" providerId="LiveId" clId="{640B3B0D-A9C2-438F-8E3F-AF1649471095}" dt="2021-05-24T00:56:11.060" v="567" actId="20577"/>
          <ac:spMkLst>
            <pc:docMk/>
            <pc:sldMk cId="1743641023" sldId="271"/>
            <ac:spMk id="3" creationId="{49E100A6-ABFF-4A11-B4B8-B0E3DF21F5F3}"/>
          </ac:spMkLst>
        </pc:spChg>
      </pc:sldChg>
      <pc:sldChg chg="new del">
        <pc:chgData name="Dusan Stamenkovic" userId="0c92e0c5ae6cc77a" providerId="LiveId" clId="{640B3B0D-A9C2-438F-8E3F-AF1649471095}" dt="2021-05-24T01:25:09.508" v="1562" actId="2696"/>
        <pc:sldMkLst>
          <pc:docMk/>
          <pc:sldMk cId="3373961385" sldId="272"/>
        </pc:sldMkLst>
      </pc:sldChg>
      <pc:sldChg chg="modSp new del mod">
        <pc:chgData name="Dusan Stamenkovic" userId="0c92e0c5ae6cc77a" providerId="LiveId" clId="{640B3B0D-A9C2-438F-8E3F-AF1649471095}" dt="2021-05-24T01:01:14.321" v="677" actId="2696"/>
        <pc:sldMkLst>
          <pc:docMk/>
          <pc:sldMk cId="2241746525" sldId="273"/>
        </pc:sldMkLst>
        <pc:spChg chg="mod">
          <ac:chgData name="Dusan Stamenkovic" userId="0c92e0c5ae6cc77a" providerId="LiveId" clId="{640B3B0D-A9C2-438F-8E3F-AF1649471095}" dt="2021-05-24T00:57:11.457" v="617" actId="20577"/>
          <ac:spMkLst>
            <pc:docMk/>
            <pc:sldMk cId="2241746525" sldId="273"/>
            <ac:spMk id="2" creationId="{6A8BAD26-540F-4880-8501-8DD25B141891}"/>
          </ac:spMkLst>
        </pc:spChg>
        <pc:spChg chg="mod">
          <ac:chgData name="Dusan Stamenkovic" userId="0c92e0c5ae6cc77a" providerId="LiveId" clId="{640B3B0D-A9C2-438F-8E3F-AF1649471095}" dt="2021-05-24T00:59:08.659" v="645" actId="12"/>
          <ac:spMkLst>
            <pc:docMk/>
            <pc:sldMk cId="2241746525" sldId="273"/>
            <ac:spMk id="3" creationId="{640F5CF9-8E1F-4F00-A56E-12D6BCD5794A}"/>
          </ac:spMkLst>
        </pc:spChg>
      </pc:sldChg>
      <pc:sldChg chg="addSp delSp modSp new mod">
        <pc:chgData name="Dusan Stamenkovic" userId="0c92e0c5ae6cc77a" providerId="LiveId" clId="{640B3B0D-A9C2-438F-8E3F-AF1649471095}" dt="2021-05-24T01:00:59.409" v="676" actId="14100"/>
        <pc:sldMkLst>
          <pc:docMk/>
          <pc:sldMk cId="2622663448" sldId="274"/>
        </pc:sldMkLst>
        <pc:spChg chg="mod">
          <ac:chgData name="Dusan Stamenkovic" userId="0c92e0c5ae6cc77a" providerId="LiveId" clId="{640B3B0D-A9C2-438F-8E3F-AF1649471095}" dt="2021-05-24T00:59:39.642" v="648" actId="27636"/>
          <ac:spMkLst>
            <pc:docMk/>
            <pc:sldMk cId="2622663448" sldId="274"/>
            <ac:spMk id="2" creationId="{1067C578-A220-4686-8AA3-400C6A118056}"/>
          </ac:spMkLst>
        </pc:spChg>
        <pc:spChg chg="mod">
          <ac:chgData name="Dusan Stamenkovic" userId="0c92e0c5ae6cc77a" providerId="LiveId" clId="{640B3B0D-A9C2-438F-8E3F-AF1649471095}" dt="2021-05-24T01:00:20.322" v="672" actId="255"/>
          <ac:spMkLst>
            <pc:docMk/>
            <pc:sldMk cId="2622663448" sldId="274"/>
            <ac:spMk id="3" creationId="{C92815CC-307D-49CF-B3CF-AE14045DD162}"/>
          </ac:spMkLst>
        </pc:spChg>
        <pc:spChg chg="del mod">
          <ac:chgData name="Dusan Stamenkovic" userId="0c92e0c5ae6cc77a" providerId="LiveId" clId="{640B3B0D-A9C2-438F-8E3F-AF1649471095}" dt="2021-05-24T01:00:53.473" v="674" actId="931"/>
          <ac:spMkLst>
            <pc:docMk/>
            <pc:sldMk cId="2622663448" sldId="274"/>
            <ac:spMk id="4" creationId="{A31638B3-E56C-478E-9F67-1FD8B703FBED}"/>
          </ac:spMkLst>
        </pc:spChg>
        <pc:picChg chg="add mod">
          <ac:chgData name="Dusan Stamenkovic" userId="0c92e0c5ae6cc77a" providerId="LiveId" clId="{640B3B0D-A9C2-438F-8E3F-AF1649471095}" dt="2021-05-24T01:00:59.409" v="676" actId="14100"/>
          <ac:picMkLst>
            <pc:docMk/>
            <pc:sldMk cId="2622663448" sldId="274"/>
            <ac:picMk id="6" creationId="{63DEBFB1-EF89-43CF-98EC-49BDC03291A8}"/>
          </ac:picMkLst>
        </pc:picChg>
      </pc:sldChg>
      <pc:sldChg chg="modSp new mod">
        <pc:chgData name="Dusan Stamenkovic" userId="0c92e0c5ae6cc77a" providerId="LiveId" clId="{640B3B0D-A9C2-438F-8E3F-AF1649471095}" dt="2021-05-24T01:03:34.121" v="765" actId="20577"/>
        <pc:sldMkLst>
          <pc:docMk/>
          <pc:sldMk cId="1605876501" sldId="275"/>
        </pc:sldMkLst>
        <pc:spChg chg="mod">
          <ac:chgData name="Dusan Stamenkovic" userId="0c92e0c5ae6cc77a" providerId="LiveId" clId="{640B3B0D-A9C2-438F-8E3F-AF1649471095}" dt="2021-05-24T01:02:02.950" v="730" actId="20577"/>
          <ac:spMkLst>
            <pc:docMk/>
            <pc:sldMk cId="1605876501" sldId="275"/>
            <ac:spMk id="2" creationId="{5320FC38-41A9-45C4-9559-B7E1D19C5B56}"/>
          </ac:spMkLst>
        </pc:spChg>
        <pc:spChg chg="mod">
          <ac:chgData name="Dusan Stamenkovic" userId="0c92e0c5ae6cc77a" providerId="LiveId" clId="{640B3B0D-A9C2-438F-8E3F-AF1649471095}" dt="2021-05-24T01:03:34.121" v="765" actId="20577"/>
          <ac:spMkLst>
            <pc:docMk/>
            <pc:sldMk cId="1605876501" sldId="275"/>
            <ac:spMk id="3" creationId="{32B1BC5B-49CF-49C2-956C-23090176422B}"/>
          </ac:spMkLst>
        </pc:spChg>
      </pc:sldChg>
      <pc:sldChg chg="modSp new mod">
        <pc:chgData name="Dusan Stamenkovic" userId="0c92e0c5ae6cc77a" providerId="LiveId" clId="{640B3B0D-A9C2-438F-8E3F-AF1649471095}" dt="2021-05-24T01:05:57.393" v="908" actId="20577"/>
        <pc:sldMkLst>
          <pc:docMk/>
          <pc:sldMk cId="3643256888" sldId="276"/>
        </pc:sldMkLst>
        <pc:spChg chg="mod">
          <ac:chgData name="Dusan Stamenkovic" userId="0c92e0c5ae6cc77a" providerId="LiveId" clId="{640B3B0D-A9C2-438F-8E3F-AF1649471095}" dt="2021-05-24T01:04:04.322" v="817" actId="20577"/>
          <ac:spMkLst>
            <pc:docMk/>
            <pc:sldMk cId="3643256888" sldId="276"/>
            <ac:spMk id="2" creationId="{B6DA408E-84EF-4939-88D1-78120A113516}"/>
          </ac:spMkLst>
        </pc:spChg>
        <pc:spChg chg="mod">
          <ac:chgData name="Dusan Stamenkovic" userId="0c92e0c5ae6cc77a" providerId="LiveId" clId="{640B3B0D-A9C2-438F-8E3F-AF1649471095}" dt="2021-05-24T01:05:57.393" v="908" actId="20577"/>
          <ac:spMkLst>
            <pc:docMk/>
            <pc:sldMk cId="3643256888" sldId="276"/>
            <ac:spMk id="3" creationId="{8EB7730E-16F5-4D0D-B8BE-AA1D36F992D2}"/>
          </ac:spMkLst>
        </pc:spChg>
      </pc:sldChg>
      <pc:sldChg chg="modSp new mod">
        <pc:chgData name="Dusan Stamenkovic" userId="0c92e0c5ae6cc77a" providerId="LiveId" clId="{640B3B0D-A9C2-438F-8E3F-AF1649471095}" dt="2021-05-24T01:08:24.110" v="1005" actId="20577"/>
        <pc:sldMkLst>
          <pc:docMk/>
          <pc:sldMk cId="4166392027" sldId="277"/>
        </pc:sldMkLst>
        <pc:spChg chg="mod">
          <ac:chgData name="Dusan Stamenkovic" userId="0c92e0c5ae6cc77a" providerId="LiveId" clId="{640B3B0D-A9C2-438F-8E3F-AF1649471095}" dt="2021-05-24T01:06:16.313" v="917" actId="20577"/>
          <ac:spMkLst>
            <pc:docMk/>
            <pc:sldMk cId="4166392027" sldId="277"/>
            <ac:spMk id="2" creationId="{08D5AE13-0EDA-4286-8321-7B4FF8E3F35A}"/>
          </ac:spMkLst>
        </pc:spChg>
        <pc:spChg chg="mod">
          <ac:chgData name="Dusan Stamenkovic" userId="0c92e0c5ae6cc77a" providerId="LiveId" clId="{640B3B0D-A9C2-438F-8E3F-AF1649471095}" dt="2021-05-24T01:08:24.110" v="1005" actId="20577"/>
          <ac:spMkLst>
            <pc:docMk/>
            <pc:sldMk cId="4166392027" sldId="277"/>
            <ac:spMk id="3" creationId="{132A86C0-C711-4A30-9065-2AC940C5E75A}"/>
          </ac:spMkLst>
        </pc:spChg>
      </pc:sldChg>
      <pc:sldChg chg="modSp new mod">
        <pc:chgData name="Dusan Stamenkovic" userId="0c92e0c5ae6cc77a" providerId="LiveId" clId="{640B3B0D-A9C2-438F-8E3F-AF1649471095}" dt="2021-05-24T01:10:46.331" v="1098" actId="20577"/>
        <pc:sldMkLst>
          <pc:docMk/>
          <pc:sldMk cId="1677792040" sldId="278"/>
        </pc:sldMkLst>
        <pc:spChg chg="mod">
          <ac:chgData name="Dusan Stamenkovic" userId="0c92e0c5ae6cc77a" providerId="LiveId" clId="{640B3B0D-A9C2-438F-8E3F-AF1649471095}" dt="2021-05-24T01:08:40.626" v="1016" actId="20577"/>
          <ac:spMkLst>
            <pc:docMk/>
            <pc:sldMk cId="1677792040" sldId="278"/>
            <ac:spMk id="2" creationId="{72077B57-BDDC-4936-AE02-09F9F08D5983}"/>
          </ac:spMkLst>
        </pc:spChg>
        <pc:spChg chg="mod">
          <ac:chgData name="Dusan Stamenkovic" userId="0c92e0c5ae6cc77a" providerId="LiveId" clId="{640B3B0D-A9C2-438F-8E3F-AF1649471095}" dt="2021-05-24T01:10:46.331" v="1098" actId="20577"/>
          <ac:spMkLst>
            <pc:docMk/>
            <pc:sldMk cId="1677792040" sldId="278"/>
            <ac:spMk id="3" creationId="{7071719D-E456-4679-A36B-D054D05341BB}"/>
          </ac:spMkLst>
        </pc:spChg>
      </pc:sldChg>
      <pc:sldChg chg="new del">
        <pc:chgData name="Dusan Stamenkovic" userId="0c92e0c5ae6cc77a" providerId="LiveId" clId="{640B3B0D-A9C2-438F-8E3F-AF1649471095}" dt="2021-05-24T01:11:10.009" v="1100" actId="680"/>
        <pc:sldMkLst>
          <pc:docMk/>
          <pc:sldMk cId="2293408648" sldId="279"/>
        </pc:sldMkLst>
      </pc:sldChg>
      <pc:sldChg chg="modSp new mod">
        <pc:chgData name="Dusan Stamenkovic" userId="0c92e0c5ae6cc77a" providerId="LiveId" clId="{640B3B0D-A9C2-438F-8E3F-AF1649471095}" dt="2021-05-24T01:12:29.099" v="1138" actId="27636"/>
        <pc:sldMkLst>
          <pc:docMk/>
          <pc:sldMk cId="4068255714" sldId="279"/>
        </pc:sldMkLst>
        <pc:spChg chg="mod">
          <ac:chgData name="Dusan Stamenkovic" userId="0c92e0c5ae6cc77a" providerId="LiveId" clId="{640B3B0D-A9C2-438F-8E3F-AF1649471095}" dt="2021-05-24T01:11:58.471" v="1131" actId="20577"/>
          <ac:spMkLst>
            <pc:docMk/>
            <pc:sldMk cId="4068255714" sldId="279"/>
            <ac:spMk id="2" creationId="{4000EC86-2EEB-496E-8744-372C7841D701}"/>
          </ac:spMkLst>
        </pc:spChg>
        <pc:spChg chg="mod">
          <ac:chgData name="Dusan Stamenkovic" userId="0c92e0c5ae6cc77a" providerId="LiveId" clId="{640B3B0D-A9C2-438F-8E3F-AF1649471095}" dt="2021-05-24T01:12:29.099" v="1138" actId="27636"/>
          <ac:spMkLst>
            <pc:docMk/>
            <pc:sldMk cId="4068255714" sldId="279"/>
            <ac:spMk id="3" creationId="{349BB874-6933-4EC1-8094-46CC0077CB74}"/>
          </ac:spMkLst>
        </pc:spChg>
      </pc:sldChg>
      <pc:sldChg chg="modSp new mod">
        <pc:chgData name="Dusan Stamenkovic" userId="0c92e0c5ae6cc77a" providerId="LiveId" clId="{640B3B0D-A9C2-438F-8E3F-AF1649471095}" dt="2021-05-24T01:13:27.093" v="1176" actId="255"/>
        <pc:sldMkLst>
          <pc:docMk/>
          <pc:sldMk cId="2428269752" sldId="280"/>
        </pc:sldMkLst>
        <pc:spChg chg="mod">
          <ac:chgData name="Dusan Stamenkovic" userId="0c92e0c5ae6cc77a" providerId="LiveId" clId="{640B3B0D-A9C2-438F-8E3F-AF1649471095}" dt="2021-05-24T01:13:05.687" v="1173" actId="20577"/>
          <ac:spMkLst>
            <pc:docMk/>
            <pc:sldMk cId="2428269752" sldId="280"/>
            <ac:spMk id="2" creationId="{3BF74946-7234-4F3D-B36D-497C298A599A}"/>
          </ac:spMkLst>
        </pc:spChg>
        <pc:spChg chg="mod">
          <ac:chgData name="Dusan Stamenkovic" userId="0c92e0c5ae6cc77a" providerId="LiveId" clId="{640B3B0D-A9C2-438F-8E3F-AF1649471095}" dt="2021-05-24T01:13:27.093" v="1176" actId="255"/>
          <ac:spMkLst>
            <pc:docMk/>
            <pc:sldMk cId="2428269752" sldId="280"/>
            <ac:spMk id="3" creationId="{CF7F247E-6022-4477-A2A4-BF77EB14DED4}"/>
          </ac:spMkLst>
        </pc:spChg>
      </pc:sldChg>
      <pc:sldChg chg="modSp new mod">
        <pc:chgData name="Dusan Stamenkovic" userId="0c92e0c5ae6cc77a" providerId="LiveId" clId="{640B3B0D-A9C2-438F-8E3F-AF1649471095}" dt="2021-05-24T01:16:22.930" v="1247" actId="27636"/>
        <pc:sldMkLst>
          <pc:docMk/>
          <pc:sldMk cId="1891287690" sldId="281"/>
        </pc:sldMkLst>
        <pc:spChg chg="mod">
          <ac:chgData name="Dusan Stamenkovic" userId="0c92e0c5ae6cc77a" providerId="LiveId" clId="{640B3B0D-A9C2-438F-8E3F-AF1649471095}" dt="2021-05-24T01:14:12.081" v="1200" actId="20577"/>
          <ac:spMkLst>
            <pc:docMk/>
            <pc:sldMk cId="1891287690" sldId="281"/>
            <ac:spMk id="2" creationId="{0D6FD0C0-6D36-4F31-9BE0-847CDAAE6C3E}"/>
          </ac:spMkLst>
        </pc:spChg>
        <pc:spChg chg="mod">
          <ac:chgData name="Dusan Stamenkovic" userId="0c92e0c5ae6cc77a" providerId="LiveId" clId="{640B3B0D-A9C2-438F-8E3F-AF1649471095}" dt="2021-05-24T01:16:22.930" v="1247" actId="27636"/>
          <ac:spMkLst>
            <pc:docMk/>
            <pc:sldMk cId="1891287690" sldId="281"/>
            <ac:spMk id="3" creationId="{71934D48-5E2C-48A1-A2B1-566F11BC5F17}"/>
          </ac:spMkLst>
        </pc:spChg>
      </pc:sldChg>
      <pc:sldChg chg="modSp new mod">
        <pc:chgData name="Dusan Stamenkovic" userId="0c92e0c5ae6cc77a" providerId="LiveId" clId="{640B3B0D-A9C2-438F-8E3F-AF1649471095}" dt="2021-05-24T01:17:51.985" v="1282" actId="5793"/>
        <pc:sldMkLst>
          <pc:docMk/>
          <pc:sldMk cId="660727645" sldId="282"/>
        </pc:sldMkLst>
        <pc:spChg chg="mod">
          <ac:chgData name="Dusan Stamenkovic" userId="0c92e0c5ae6cc77a" providerId="LiveId" clId="{640B3B0D-A9C2-438F-8E3F-AF1649471095}" dt="2021-05-24T01:16:42.518" v="1270" actId="20577"/>
          <ac:spMkLst>
            <pc:docMk/>
            <pc:sldMk cId="660727645" sldId="282"/>
            <ac:spMk id="2" creationId="{A879E923-6F5A-47E9-B872-607021DF7158}"/>
          </ac:spMkLst>
        </pc:spChg>
        <pc:spChg chg="mod">
          <ac:chgData name="Dusan Stamenkovic" userId="0c92e0c5ae6cc77a" providerId="LiveId" clId="{640B3B0D-A9C2-438F-8E3F-AF1649471095}" dt="2021-05-24T01:17:51.985" v="1282" actId="5793"/>
          <ac:spMkLst>
            <pc:docMk/>
            <pc:sldMk cId="660727645" sldId="282"/>
            <ac:spMk id="3" creationId="{3F1545FE-248E-48C9-AB79-F28CE44C4ADF}"/>
          </ac:spMkLst>
        </pc:spChg>
      </pc:sldChg>
      <pc:sldChg chg="modSp new mod">
        <pc:chgData name="Dusan Stamenkovic" userId="0c92e0c5ae6cc77a" providerId="LiveId" clId="{640B3B0D-A9C2-438F-8E3F-AF1649471095}" dt="2021-05-24T01:20:23.398" v="1352" actId="255"/>
        <pc:sldMkLst>
          <pc:docMk/>
          <pc:sldMk cId="2581011530" sldId="283"/>
        </pc:sldMkLst>
        <pc:spChg chg="mod">
          <ac:chgData name="Dusan Stamenkovic" userId="0c92e0c5ae6cc77a" providerId="LiveId" clId="{640B3B0D-A9C2-438F-8E3F-AF1649471095}" dt="2021-05-24T01:18:16.220" v="1301" actId="20577"/>
          <ac:spMkLst>
            <pc:docMk/>
            <pc:sldMk cId="2581011530" sldId="283"/>
            <ac:spMk id="2" creationId="{F725A0F6-44DF-4833-917C-C2F7E9452F67}"/>
          </ac:spMkLst>
        </pc:spChg>
        <pc:spChg chg="mod">
          <ac:chgData name="Dusan Stamenkovic" userId="0c92e0c5ae6cc77a" providerId="LiveId" clId="{640B3B0D-A9C2-438F-8E3F-AF1649471095}" dt="2021-05-24T01:20:23.398" v="1352" actId="255"/>
          <ac:spMkLst>
            <pc:docMk/>
            <pc:sldMk cId="2581011530" sldId="283"/>
            <ac:spMk id="3" creationId="{1EF06984-22AB-48CC-A382-32C6B458FEA8}"/>
          </ac:spMkLst>
        </pc:spChg>
      </pc:sldChg>
      <pc:sldChg chg="modSp new mod">
        <pc:chgData name="Dusan Stamenkovic" userId="0c92e0c5ae6cc77a" providerId="LiveId" clId="{640B3B0D-A9C2-438F-8E3F-AF1649471095}" dt="2021-05-24T01:21:20.729" v="1408" actId="20577"/>
        <pc:sldMkLst>
          <pc:docMk/>
          <pc:sldMk cId="25717251" sldId="284"/>
        </pc:sldMkLst>
        <pc:spChg chg="mod">
          <ac:chgData name="Dusan Stamenkovic" userId="0c92e0c5ae6cc77a" providerId="LiveId" clId="{640B3B0D-A9C2-438F-8E3F-AF1649471095}" dt="2021-05-24T01:20:43.340" v="1371" actId="20577"/>
          <ac:spMkLst>
            <pc:docMk/>
            <pc:sldMk cId="25717251" sldId="284"/>
            <ac:spMk id="2" creationId="{6FAA16CA-047C-48C6-916D-7DC5DB11C62B}"/>
          </ac:spMkLst>
        </pc:spChg>
        <pc:spChg chg="mod">
          <ac:chgData name="Dusan Stamenkovic" userId="0c92e0c5ae6cc77a" providerId="LiveId" clId="{640B3B0D-A9C2-438F-8E3F-AF1649471095}" dt="2021-05-24T01:21:20.729" v="1408" actId="20577"/>
          <ac:spMkLst>
            <pc:docMk/>
            <pc:sldMk cId="25717251" sldId="284"/>
            <ac:spMk id="3" creationId="{C938D6AD-5E8E-4416-874D-59296224DEA0}"/>
          </ac:spMkLst>
        </pc:spChg>
      </pc:sldChg>
      <pc:sldChg chg="modSp new mod">
        <pc:chgData name="Dusan Stamenkovic" userId="0c92e0c5ae6cc77a" providerId="LiveId" clId="{640B3B0D-A9C2-438F-8E3F-AF1649471095}" dt="2021-05-24T01:23:03.871" v="1451" actId="255"/>
        <pc:sldMkLst>
          <pc:docMk/>
          <pc:sldMk cId="1518206613" sldId="285"/>
        </pc:sldMkLst>
        <pc:spChg chg="mod">
          <ac:chgData name="Dusan Stamenkovic" userId="0c92e0c5ae6cc77a" providerId="LiveId" clId="{640B3B0D-A9C2-438F-8E3F-AF1649471095}" dt="2021-05-24T01:21:29.292" v="1428" actId="20577"/>
          <ac:spMkLst>
            <pc:docMk/>
            <pc:sldMk cId="1518206613" sldId="285"/>
            <ac:spMk id="2" creationId="{E2ACDCE0-94F4-4502-A7F8-6EBE6FDAC0C5}"/>
          </ac:spMkLst>
        </pc:spChg>
        <pc:spChg chg="mod">
          <ac:chgData name="Dusan Stamenkovic" userId="0c92e0c5ae6cc77a" providerId="LiveId" clId="{640B3B0D-A9C2-438F-8E3F-AF1649471095}" dt="2021-05-24T01:23:03.871" v="1451" actId="255"/>
          <ac:spMkLst>
            <pc:docMk/>
            <pc:sldMk cId="1518206613" sldId="285"/>
            <ac:spMk id="3" creationId="{44BF9481-C4BA-4F65-8E81-97CD09111DB1}"/>
          </ac:spMkLst>
        </pc:spChg>
      </pc:sldChg>
      <pc:sldChg chg="modSp new mod">
        <pc:chgData name="Dusan Stamenkovic" userId="0c92e0c5ae6cc77a" providerId="LiveId" clId="{640B3B0D-A9C2-438F-8E3F-AF1649471095}" dt="2021-05-24T01:24:18.300" v="1548" actId="20577"/>
        <pc:sldMkLst>
          <pc:docMk/>
          <pc:sldMk cId="4204766551" sldId="286"/>
        </pc:sldMkLst>
        <pc:spChg chg="mod">
          <ac:chgData name="Dusan Stamenkovic" userId="0c92e0c5ae6cc77a" providerId="LiveId" clId="{640B3B0D-A9C2-438F-8E3F-AF1649471095}" dt="2021-05-24T01:23:48.265" v="1475" actId="20577"/>
          <ac:spMkLst>
            <pc:docMk/>
            <pc:sldMk cId="4204766551" sldId="286"/>
            <ac:spMk id="2" creationId="{7D67DB70-BC4F-4FAA-AB12-A2A61578BAE6}"/>
          </ac:spMkLst>
        </pc:spChg>
        <pc:spChg chg="mod">
          <ac:chgData name="Dusan Stamenkovic" userId="0c92e0c5ae6cc77a" providerId="LiveId" clId="{640B3B0D-A9C2-438F-8E3F-AF1649471095}" dt="2021-05-24T01:24:18.300" v="1548" actId="20577"/>
          <ac:spMkLst>
            <pc:docMk/>
            <pc:sldMk cId="4204766551" sldId="286"/>
            <ac:spMk id="3" creationId="{67DDA86D-5C6D-4595-81AB-7A3F7DD396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A5798-04F2-4708-A0EE-A0949B92247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7513-4951-4CC6-903D-5B812BAB5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3146425"/>
          </a:xfrm>
        </p:spPr>
        <p:txBody>
          <a:bodyPr>
            <a:normAutofit fontScale="90000"/>
          </a:bodyPr>
          <a:lstStyle/>
          <a:p>
            <a:br>
              <a:rPr lang="sr-Latn-RS" b="1" dirty="0"/>
            </a:br>
            <a:r>
              <a:rPr lang="sr-Latn-RS" sz="3300" dirty="0"/>
              <a:t>Elektronski fakultet u Nišu</a:t>
            </a:r>
            <a:br>
              <a:rPr lang="sr-Latn-RS" b="1" dirty="0"/>
            </a:br>
            <a:br>
              <a:rPr lang="sr-Latn-RS" b="1" dirty="0"/>
            </a:br>
            <a:r>
              <a:rPr lang="en-US" b="1" dirty="0" err="1"/>
              <a:t>Evaluacija</a:t>
            </a:r>
            <a:r>
              <a:rPr lang="en-US" b="1" dirty="0"/>
              <a:t> </a:t>
            </a:r>
            <a:r>
              <a:rPr lang="en-US" b="1" dirty="0" err="1"/>
              <a:t>relacionih</a:t>
            </a:r>
            <a:r>
              <a:rPr lang="en-US" b="1" dirty="0"/>
              <a:t> </a:t>
            </a:r>
            <a:r>
              <a:rPr lang="en-US" b="1" dirty="0" err="1"/>
              <a:t>operatora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MS SQL Server </a:t>
            </a:r>
            <a:r>
              <a:rPr lang="en-US" b="1" dirty="0" err="1"/>
              <a:t>baze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7772400" cy="1752600"/>
          </a:xfrm>
        </p:spPr>
        <p:txBody>
          <a:bodyPr>
            <a:normAutofit/>
          </a:bodyPr>
          <a:lstStyle/>
          <a:p>
            <a:endParaRPr lang="sr-Latn-RS" dirty="0"/>
          </a:p>
          <a:p>
            <a:endParaRPr lang="sr-Latn-RS" dirty="0"/>
          </a:p>
          <a:p>
            <a:pPr algn="l"/>
            <a:r>
              <a:rPr lang="sr-Latn-RS" sz="2000" dirty="0"/>
              <a:t>Student:				Mentor:</a:t>
            </a:r>
          </a:p>
          <a:p>
            <a:pPr algn="l"/>
            <a:r>
              <a:rPr lang="sr-Latn-RS" sz="2000" dirty="0"/>
              <a:t>Draginja Anđelković,1208		</a:t>
            </a:r>
            <a:r>
              <a:rPr lang="en-US" sz="2000" dirty="0"/>
              <a:t>Prof. </a:t>
            </a:r>
            <a:r>
              <a:rPr lang="en-US" sz="2000" dirty="0" err="1"/>
              <a:t>dr</a:t>
            </a:r>
            <a:r>
              <a:rPr lang="en-US" sz="2000" dirty="0"/>
              <a:t> Aleksandar </a:t>
            </a:r>
            <a:r>
              <a:rPr lang="en-US" sz="2000" dirty="0" err="1"/>
              <a:t>Stanimirovi</a:t>
            </a:r>
            <a:r>
              <a:rPr lang="sr-Latn-RS" sz="2000" dirty="0"/>
              <a:t>ć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Generalni uslov selekcije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Složeni</a:t>
            </a:r>
            <a:r>
              <a:rPr lang="en-US" dirty="0"/>
              <a:t> </a:t>
            </a:r>
            <a:r>
              <a:rPr lang="en-US" dirty="0" err="1"/>
              <a:t>uslov</a:t>
            </a:r>
            <a:r>
              <a:rPr lang="en-US" dirty="0"/>
              <a:t> u </a:t>
            </a:r>
            <a:r>
              <a:rPr lang="en-US" dirty="0" err="1"/>
              <a:t>upitu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AND,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OR</a:t>
            </a:r>
            <a:endParaRPr lang="sr-Latn-RS" dirty="0"/>
          </a:p>
          <a:p>
            <a:r>
              <a:rPr lang="en-US" dirty="0" err="1"/>
              <a:t>Poklapanje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složenim</a:t>
            </a:r>
            <a:r>
              <a:rPr lang="en-US" dirty="0"/>
              <a:t> </a:t>
            </a:r>
            <a:r>
              <a:rPr lang="en-US" dirty="0" err="1"/>
              <a:t>uslovom</a:t>
            </a:r>
            <a:r>
              <a:rPr lang="en-US" dirty="0"/>
              <a:t>? </a:t>
            </a:r>
            <a:endParaRPr lang="sr-Latn-RS" dirty="0"/>
          </a:p>
          <a:p>
            <a:r>
              <a:rPr lang="sr-Latn-RS" dirty="0"/>
              <a:t>Vrši se konverzija </a:t>
            </a:r>
            <a:r>
              <a:rPr lang="sv-SE" dirty="0"/>
              <a:t>u konjuktivnu normalnu formu (KNF)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524000"/>
            <a:ext cx="3657600" cy="4663440"/>
          </a:xfrm>
        </p:spPr>
        <p:txBody>
          <a:bodyPr/>
          <a:lstStyle/>
          <a:p>
            <a:r>
              <a:rPr lang="sr-Latn-RS" dirty="0"/>
              <a:t>SQL upit za projekciju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Projekcija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projekcije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: </a:t>
            </a:r>
            <a:endParaRPr lang="sr-Latn-RS" dirty="0"/>
          </a:p>
          <a:p>
            <a:pPr>
              <a:buNone/>
            </a:pPr>
            <a:r>
              <a:rPr lang="sr-Latn-RS" dirty="0"/>
              <a:t>	</a:t>
            </a:r>
            <a:r>
              <a:rPr lang="en-US" sz="2500" dirty="0"/>
              <a:t>– </a:t>
            </a:r>
            <a:r>
              <a:rPr lang="en-US" sz="2500" dirty="0" err="1"/>
              <a:t>Uklanjanje</a:t>
            </a:r>
            <a:r>
              <a:rPr lang="en-US" sz="2500" dirty="0"/>
              <a:t> </a:t>
            </a:r>
            <a:r>
              <a:rPr lang="en-US" sz="2500" dirty="0" err="1"/>
              <a:t>neželjenih</a:t>
            </a:r>
            <a:r>
              <a:rPr lang="en-US" sz="2500" dirty="0"/>
              <a:t> </a:t>
            </a:r>
            <a:r>
              <a:rPr lang="en-US" sz="2500" dirty="0" err="1"/>
              <a:t>atributa</a:t>
            </a:r>
            <a:endParaRPr lang="sr-Latn-RS" sz="2500" dirty="0"/>
          </a:p>
          <a:p>
            <a:pPr>
              <a:buNone/>
            </a:pPr>
            <a:r>
              <a:rPr lang="sr-Latn-RS" sz="2500" dirty="0"/>
              <a:t>   </a:t>
            </a:r>
            <a:r>
              <a:rPr lang="en-US" sz="2500" dirty="0"/>
              <a:t>– </a:t>
            </a:r>
            <a:r>
              <a:rPr lang="en-US" sz="2500" dirty="0" err="1"/>
              <a:t>Eliminacija</a:t>
            </a:r>
            <a:r>
              <a:rPr lang="en-US" sz="2500" dirty="0"/>
              <a:t> </a:t>
            </a:r>
            <a:r>
              <a:rPr lang="en-US" sz="2500" dirty="0" err="1"/>
              <a:t>torki</a:t>
            </a:r>
            <a:r>
              <a:rPr lang="en-US" sz="2500" dirty="0"/>
              <a:t> </a:t>
            </a:r>
            <a:r>
              <a:rPr lang="en-US" sz="2500" dirty="0" err="1"/>
              <a:t>duplikata</a:t>
            </a:r>
            <a:endParaRPr lang="sr-Latn-RS" sz="2500" dirty="0"/>
          </a:p>
          <a:p>
            <a:r>
              <a:rPr lang="sr-Latn-RS" dirty="0"/>
              <a:t>Pristupi:</a:t>
            </a:r>
          </a:p>
          <a:p>
            <a:pPr lvl="1">
              <a:buFontTx/>
              <a:buChar char="-"/>
            </a:pPr>
            <a:r>
              <a:rPr lang="sr-Latn-RS" dirty="0"/>
              <a:t>Zasnovan na sortiranju</a:t>
            </a:r>
          </a:p>
          <a:p>
            <a:pPr lvl="1">
              <a:buFontTx/>
              <a:buChar char="-"/>
            </a:pPr>
            <a:r>
              <a:rPr lang="sr-Latn-RS" dirty="0"/>
              <a:t>Zasnovan na heširanju</a:t>
            </a:r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90800"/>
            <a:ext cx="2066667" cy="380952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962400"/>
            <a:ext cx="2029108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12E-9721-4333-A9AE-53D1C47C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Projekcija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sortiranju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F98D-8196-4546-BACF-D821D616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/>
              <a:t>Skeniranje</a:t>
            </a:r>
            <a:r>
              <a:rPr lang="en-US" dirty="0"/>
              <a:t> R i </a:t>
            </a:r>
            <a:r>
              <a:rPr lang="en-US" dirty="0" err="1"/>
              <a:t>produkovanje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torki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željenim atributima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Sortiranje skupa torki korišćenjem kombinacije svih njegovih atributa kao ključa za sortiranje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Skeniranje sortiranog rezultata i odbacivanje duplikata.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Cena: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 U/I za skeniranje R + T U/I za upis u privremenu relaciju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(TlogT) – najskuplji korak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  <a:p>
            <a:pPr marL="82296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Ukupno O(M log M)</a:t>
            </a:r>
          </a:p>
          <a:p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Algoritam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 </a:t>
            </a:r>
            <a:r>
              <a:rPr lang="de-DE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pobolj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šati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modifikacijom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prolaza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standardnog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sortiranje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eliminišu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  <a:r>
              <a:rPr lang="de-DE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željena polja, i modifikacijom procesa spajanja tako da se elimini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šu</a:t>
            </a: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duplikati</a:t>
            </a:r>
            <a:endParaRPr lang="en-US" sz="3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de-DE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8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29CC-F61C-4EA0-8439-54DCE3C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Projekcija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he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širanju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4EAF-5AA0-4670-8E9D-A17D7626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particionisanja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	- </a:t>
            </a:r>
            <a:r>
              <a:rPr lang="en-US" dirty="0" err="1"/>
              <a:t>U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čita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ulaznog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bafera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	- Za </a:t>
            </a:r>
            <a:r>
              <a:rPr lang="en-US" dirty="0" err="1">
                <a:cs typeface="Times New Roman" panose="02020603050405020304" pitchFamily="18" charset="0"/>
              </a:rPr>
              <a:t>svaku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torku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odbaciti</a:t>
            </a:r>
            <a:r>
              <a:rPr lang="en-US" dirty="0">
                <a:cs typeface="Times New Roman" panose="02020603050405020304" pitchFamily="18" charset="0"/>
              </a:rPr>
              <a:t> ne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željena polja i izra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čunati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vrednost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h1 za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jedne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od B-1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stranica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izlaznog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bafera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	- </a:t>
            </a:r>
            <a:r>
              <a:rPr lang="en-US" dirty="0" err="1">
                <a:cs typeface="Times New Roman" panose="02020603050405020304" pitchFamily="18" charset="0"/>
              </a:rPr>
              <a:t>Dve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torke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iz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razli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čitih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particija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sigurno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nisu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duplikati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eliminisanja</a:t>
            </a:r>
            <a:r>
              <a:rPr lang="en-US" dirty="0"/>
              <a:t> </a:t>
            </a:r>
            <a:r>
              <a:rPr lang="en-US" dirty="0" err="1"/>
              <a:t>duplikata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sz="2800" dirty="0"/>
              <a:t>- </a:t>
            </a:r>
            <a:r>
              <a:rPr lang="en-US" sz="2800" dirty="0">
                <a:cs typeface="Times New Roman" panose="02020603050405020304" pitchFamily="18" charset="0"/>
              </a:rPr>
              <a:t>Za </a:t>
            </a:r>
            <a:r>
              <a:rPr lang="en-US" sz="2800" dirty="0" err="1">
                <a:cs typeface="Times New Roman" panose="02020603050405020304" pitchFamily="18" charset="0"/>
              </a:rPr>
              <a:t>svaku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particiju</a:t>
            </a:r>
            <a:r>
              <a:rPr lang="en-US" sz="2800" dirty="0"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cs typeface="Times New Roman" panose="02020603050405020304" pitchFamily="18" charset="0"/>
              </a:rPr>
              <a:t>pro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čita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formirati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memorijsku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heš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tabelu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korišće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njem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h2 (≠h),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odbacivanje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duplikata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Prebaciti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torke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tabelu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obrisati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tabelu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preći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sledeću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particiju</a:t>
            </a:r>
            <a:endParaRPr lang="en-US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Cena:</a:t>
            </a:r>
          </a:p>
          <a:p>
            <a:pPr marL="82296" indent="0">
              <a:buNone/>
            </a:pP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particionisanja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M + T U/I</a:t>
            </a:r>
          </a:p>
          <a:p>
            <a:pPr marL="82296" indent="0">
              <a:buNone/>
            </a:pP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eliminacije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duplikata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</a:p>
          <a:p>
            <a:pPr marL="82296" indent="0">
              <a:buNone/>
            </a:pP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Ukupno</a:t>
            </a:r>
            <a:r>
              <a:rPr lang="en-US" sz="31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M + 2T U/I</a:t>
            </a:r>
          </a:p>
          <a:p>
            <a:pPr marL="402336" lvl="1" indent="0">
              <a:buNone/>
            </a:pP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3AA2-9F57-420F-8E61-4390BE11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Spoj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kolone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EABB-B2E9-43AF-A2C2-18C62353A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 </a:t>
            </a:r>
            <a:r>
              <a:rPr lang="en-US" dirty="0" err="1"/>
              <a:t>spoj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  <a:p>
            <a:r>
              <a:rPr lang="en-US" dirty="0" err="1"/>
              <a:t>Spoj</a:t>
            </a:r>
            <a:r>
              <a:rPr lang="en-US" dirty="0"/>
              <a:t> u </a:t>
            </a:r>
            <a:r>
              <a:rPr lang="en-US" dirty="0" err="1"/>
              <a:t>relacionoj</a:t>
            </a:r>
            <a:r>
              <a:rPr lang="en-US" dirty="0"/>
              <a:t> </a:t>
            </a:r>
            <a:r>
              <a:rPr lang="en-US" dirty="0" err="1"/>
              <a:t>algebri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   R ⨝ V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26274-E366-4580-9A43-D8731D227B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 se definisati preko Dekartovog proizvoda i niza selekcija i projekcija</a:t>
            </a:r>
          </a:p>
          <a:p>
            <a:r>
              <a:rPr lang="de-DE" dirty="0">
                <a:cs typeface="Times New Roman" panose="02020603050405020304" pitchFamily="18" charset="0"/>
              </a:rPr>
              <a:t>Algoritmi jednostavne ugnje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ždene petlje i blok ugnježdene petlje koriste iteracijsku tehniku</a:t>
            </a:r>
          </a:p>
          <a:p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ću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ugnje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ždene petlje koristi tehniku indeksiranja</a:t>
            </a:r>
          </a:p>
          <a:p>
            <a:r>
              <a:rPr lang="en-US" dirty="0"/>
              <a:t>Sort-merge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he </a:t>
            </a:r>
            <a:r>
              <a:rPr lang="en-US" dirty="0" err="1"/>
              <a:t>spoj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tehniku</a:t>
            </a:r>
            <a:r>
              <a:rPr lang="en-US" dirty="0"/>
              <a:t> </a:t>
            </a:r>
            <a:r>
              <a:rPr lang="en-US" dirty="0" err="1"/>
              <a:t>particionisanja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FDD1F-C02E-4517-AEA9-06BC3DD49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2507197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0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0225-3D3A-47B7-9EEC-F97DE387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/>
              <a:t>Spoj</a:t>
            </a:r>
            <a:r>
              <a:rPr lang="en-US" sz="3800" dirty="0"/>
              <a:t> </a:t>
            </a:r>
            <a:r>
              <a:rPr lang="en-US" sz="3800" dirty="0" err="1"/>
              <a:t>pomo</a:t>
            </a:r>
            <a:r>
              <a:rPr lang="en-US" sz="3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ću</a:t>
            </a:r>
            <a:r>
              <a:rPr lang="en-US" sz="3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jednostavne</a:t>
            </a:r>
            <a:r>
              <a:rPr lang="en-US" sz="3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ugnje</a:t>
            </a:r>
            <a:r>
              <a:rPr lang="de-DE" sz="3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ždene  petlje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E13AA-9B59-4ED5-8528-D4B4B6319F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82296" indent="0" algn="ctr">
                  <a:buNone/>
                </a:pP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Orijentisan ka </a:t>
                </a:r>
                <a:r>
                  <a:rPr lang="en-US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torkama</a:t>
                </a: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82296" indent="0" algn="ctr">
                  <a:buNone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Za </a:t>
                </a:r>
                <a:r>
                  <a:rPr lang="en-US" dirty="0" err="1"/>
                  <a:t>svaku</a:t>
                </a:r>
                <a:r>
                  <a:rPr lang="en-US" dirty="0"/>
                  <a:t> </a:t>
                </a:r>
                <a:r>
                  <a:rPr lang="en-US" dirty="0" err="1"/>
                  <a:t>torku</a:t>
                </a:r>
                <a:r>
                  <a:rPr lang="en-US" dirty="0"/>
                  <a:t> u </a:t>
                </a:r>
                <a:r>
                  <a:rPr lang="en-US" dirty="0" err="1"/>
                  <a:t>spolja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šnjoj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relaciji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R,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skenira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cela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unutrašnja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relacija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</a:p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Cena: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=1000+100∗1000∗500 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E13AA-9B59-4ED5-8528-D4B4B6319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3" t="-1307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6B83-6695-4DAE-BBBC-42E03FE09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Orijentisan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ka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stranicama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R, </a:t>
            </a:r>
            <a:r>
              <a:rPr lang="en-US" dirty="0" err="1"/>
              <a:t>skenira</a:t>
            </a:r>
            <a:r>
              <a:rPr lang="en-US" dirty="0"/>
              <a:t> se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S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Cena: M + M*N = 1000 + 1000*500 U/I</a:t>
            </a:r>
          </a:p>
        </p:txBody>
      </p:sp>
    </p:spTree>
    <p:extLst>
      <p:ext uri="{BB962C8B-B14F-4D97-AF65-F5344CB8AC3E}">
        <p14:creationId xmlns:p14="http://schemas.microsoft.com/office/powerpoint/2010/main" val="44371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FDBF-CB01-46CA-B6C5-E045A123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Spoj</a:t>
            </a:r>
            <a:r>
              <a:rPr lang="en-US" dirty="0"/>
              <a:t> </a:t>
            </a:r>
            <a:r>
              <a:rPr lang="en-US" sz="4400" dirty="0" err="1"/>
              <a:t>pomo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ću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ugnje</a:t>
            </a:r>
            <a:r>
              <a:rPr lang="de-DE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ždene  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BCCF-A7D6-4FA4-A049-4F1159E0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za </a:t>
            </a:r>
            <a:r>
              <a:rPr lang="en-US" dirty="0" err="1"/>
              <a:t>kolonu</a:t>
            </a:r>
            <a:r>
              <a:rPr lang="en-US" dirty="0"/>
              <a:t> </a:t>
            </a:r>
            <a:r>
              <a:rPr lang="en-US" dirty="0" err="1"/>
              <a:t>spoja</a:t>
            </a:r>
            <a:r>
              <a:rPr lang="en-US" dirty="0"/>
              <a:t> u </a:t>
            </a:r>
            <a:r>
              <a:rPr lang="en-US" dirty="0" err="1"/>
              <a:t>nekoj</a:t>
            </a:r>
            <a:r>
              <a:rPr lang="en-US" dirty="0"/>
              <a:t> od </a:t>
            </a:r>
            <a:r>
              <a:rPr lang="en-US" dirty="0" err="1"/>
              <a:t>relacija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de-DE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že koristiti kao unutra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šnja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Za </a:t>
            </a:r>
            <a:r>
              <a:rPr lang="en-US" dirty="0" err="1">
                <a:cs typeface="Times New Roman" panose="02020603050405020304" pitchFamily="18" charset="0"/>
              </a:rPr>
              <a:t>svaku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torku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iz</a:t>
            </a:r>
            <a:r>
              <a:rPr lang="en-US" dirty="0">
                <a:cs typeface="Times New Roman" panose="02020603050405020304" pitchFamily="18" charset="0"/>
              </a:rPr>
              <a:t> R </a:t>
            </a:r>
            <a:r>
              <a:rPr lang="en-US" dirty="0" err="1">
                <a:cs typeface="Times New Roman" panose="02020603050405020304" pitchFamily="18" charset="0"/>
              </a:rPr>
              <a:t>koristi</a:t>
            </a:r>
            <a:r>
              <a:rPr lang="en-US" dirty="0">
                <a:cs typeface="Times New Roman" panose="02020603050405020304" pitchFamily="18" charset="0"/>
              </a:rPr>
              <a:t> se </a:t>
            </a:r>
            <a:r>
              <a:rPr lang="en-US" dirty="0" err="1">
                <a:cs typeface="Times New Roman" panose="02020603050405020304" pitchFamily="18" charset="0"/>
              </a:rPr>
              <a:t>indeks</a:t>
            </a:r>
            <a:r>
              <a:rPr lang="en-US" dirty="0">
                <a:cs typeface="Times New Roman" panose="02020603050405020304" pitchFamily="18" charset="0"/>
              </a:rPr>
              <a:t> i </a:t>
            </a:r>
            <a:r>
              <a:rPr lang="en-US" dirty="0" err="1">
                <a:cs typeface="Times New Roman" panose="02020603050405020304" pitchFamily="18" charset="0"/>
              </a:rPr>
              <a:t>tra</a:t>
            </a:r>
            <a:r>
              <a:rPr lang="de-DE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ži poklapanje sa torkama iz V preko indeksa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9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3499-1062-4E4F-80F3-26B15C98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za </a:t>
            </a:r>
            <a:r>
              <a:rPr lang="en-US" dirty="0" err="1"/>
              <a:t>spajanje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D695-6830-4FD3-A76D-4405DB6D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za </a:t>
            </a:r>
            <a:r>
              <a:rPr lang="en-US" dirty="0" err="1"/>
              <a:t>spajanje</a:t>
            </a:r>
            <a:r>
              <a:rPr lang="en-US" dirty="0"/>
              <a:t> po</a:t>
            </a:r>
            <a:r>
              <a:rPr lang="en-US" sz="3200" dirty="0"/>
              <a:t> </a:t>
            </a:r>
            <a:r>
              <a:rPr lang="en-US" sz="3200" dirty="0" err="1"/>
              <a:t>pomo</a:t>
            </a:r>
            <a:r>
              <a:rPr lang="en-US" sz="3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ću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ugnje</a:t>
            </a:r>
            <a:r>
              <a:rPr lang="de-DE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ždene  petlje </a:t>
            </a:r>
            <a:endParaRPr lang="en-US" sz="3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Sortiranje-spajanje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engl.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sort-merge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 err="1">
                <a:cs typeface="Times New Roman" panose="02020603050405020304" pitchFamily="18" charset="0"/>
              </a:rPr>
              <a:t>algoritam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He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spoj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6940-8DD2-46A6-9B0F-71A74A5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teorije</a:t>
            </a:r>
            <a:r>
              <a:rPr lang="en-US" dirty="0"/>
              <a:t> </a:t>
            </a:r>
            <a:r>
              <a:rPr lang="en-US" dirty="0" err="1"/>
              <a:t>skupova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2ECF-0DD4-49B3-AA49-F0CEB82F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Presek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Dekartov</a:t>
            </a:r>
            <a:r>
              <a:rPr lang="en-US" dirty="0"/>
              <a:t>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čni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slučajevi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spoja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Za </a:t>
            </a:r>
            <a:r>
              <a:rPr lang="en-US" dirty="0" err="1">
                <a:cs typeface="Times New Roman" panose="02020603050405020304" pitchFamily="18" charset="0"/>
              </a:rPr>
              <a:t>uniju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razliku</a:t>
            </a:r>
            <a:r>
              <a:rPr lang="en-US" dirty="0">
                <a:cs typeface="Times New Roman" panose="02020603050405020304" pitchFamily="18" charset="0"/>
              </a:rPr>
              <a:t> se </a:t>
            </a:r>
            <a:r>
              <a:rPr lang="en-US" dirty="0" err="1">
                <a:cs typeface="Times New Roman" panose="02020603050405020304" pitchFamily="18" charset="0"/>
              </a:rPr>
              <a:t>koriste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pristupi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zasnovani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sortiranju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ili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he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širanju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Pristup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zasnovan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sortiranju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600" dirty="0"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cs typeface="Times New Roman" panose="02020603050405020304" pitchFamily="18" charset="0"/>
              </a:rPr>
              <a:t>Sortiranje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obe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relacije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- </a:t>
            </a:r>
            <a:r>
              <a:rPr lang="en-US" sz="2600" dirty="0" err="1">
                <a:cs typeface="Times New Roman" panose="02020603050405020304" pitchFamily="18" charset="0"/>
              </a:rPr>
              <a:t>Skeniranje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sortiranih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relacija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i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njihovo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spajanje</a:t>
            </a:r>
            <a:endParaRPr lang="en-US" sz="2600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Pristup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zasnovan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he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širanju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600" dirty="0"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cs typeface="Times New Roman" panose="02020603050405020304" pitchFamily="18" charset="0"/>
              </a:rPr>
              <a:t>Podela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relacija</a:t>
            </a:r>
            <a:r>
              <a:rPr lang="en-US" sz="2600" dirty="0">
                <a:cs typeface="Times New Roman" panose="02020603050405020304" pitchFamily="18" charset="0"/>
              </a:rPr>
              <a:t> R </a:t>
            </a:r>
            <a:r>
              <a:rPr lang="en-US" sz="2600" dirty="0" err="1">
                <a:cs typeface="Times New Roman" panose="02020603050405020304" pitchFamily="18" charset="0"/>
              </a:rPr>
              <a:t>i</a:t>
            </a:r>
            <a:r>
              <a:rPr lang="en-US" sz="2600" dirty="0">
                <a:cs typeface="Times New Roman" panose="02020603050405020304" pitchFamily="18" charset="0"/>
              </a:rPr>
              <a:t> V </a:t>
            </a:r>
            <a:r>
              <a:rPr lang="en-US" sz="2600" dirty="0" err="1">
                <a:cs typeface="Times New Roman" panose="02020603050405020304" pitchFamily="18" charset="0"/>
              </a:rPr>
              <a:t>na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particije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pomo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ću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he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endParaRPr lang="en-US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- Za </a:t>
            </a:r>
            <a:r>
              <a:rPr lang="en-US" sz="2600" dirty="0" err="1">
                <a:cs typeface="Times New Roman" panose="02020603050405020304" pitchFamily="18" charset="0"/>
              </a:rPr>
              <a:t>svaku</a:t>
            </a:r>
            <a:r>
              <a:rPr lang="en-US" sz="2600" dirty="0">
                <a:cs typeface="Times New Roman" panose="02020603050405020304" pitchFamily="18" charset="0"/>
              </a:rPr>
              <a:t> V </a:t>
            </a:r>
            <a:r>
              <a:rPr lang="en-US" sz="2600" dirty="0" err="1">
                <a:cs typeface="Times New Roman" panose="02020603050405020304" pitchFamily="18" charset="0"/>
              </a:rPr>
              <a:t>particiju</a:t>
            </a:r>
            <a:r>
              <a:rPr lang="en-US" sz="2600" dirty="0"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cs typeface="Times New Roman" panose="02020603050405020304" pitchFamily="18" charset="0"/>
              </a:rPr>
              <a:t>pravi</a:t>
            </a:r>
            <a:r>
              <a:rPr lang="en-US" sz="2600" dirty="0"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cs typeface="Times New Roman" panose="02020603050405020304" pitchFamily="18" charset="0"/>
              </a:rPr>
              <a:t>memorijska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cs typeface="Times New Roman" panose="02020603050405020304" pitchFamily="18" charset="0"/>
              </a:rPr>
              <a:t>he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(h2),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skenira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odgovarajuća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particija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dodaju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torke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tabeli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odbacivanje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duplikata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815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82B3-55B7-48AC-BD47-5BF4F622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agregacije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6920-845C-4CF3-A7B7-76389007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608" y="1520072"/>
            <a:ext cx="3657600" cy="466344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Bez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grupisanja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relacije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čiji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ključ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enja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usključuje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klauzule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 se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primeniti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indeksno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skeniranje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11A9-242E-4DD7-BD05-CBB78116E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grupisanjem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Sortiranje</a:t>
            </a:r>
            <a:r>
              <a:rPr lang="en-US" dirty="0"/>
              <a:t> po </a:t>
            </a:r>
            <a:r>
              <a:rPr lang="en-US" dirty="0" err="1"/>
              <a:t>atributima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GROUP BY </a:t>
            </a:r>
            <a:r>
              <a:rPr lang="en-US" dirty="0" err="1"/>
              <a:t>klauzule</a:t>
            </a:r>
            <a:endParaRPr lang="en-US" dirty="0"/>
          </a:p>
          <a:p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i </a:t>
            </a:r>
            <a:r>
              <a:rPr lang="en-US" dirty="0" err="1"/>
              <a:t>izra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čunavanje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agregacije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svaku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grupu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15E4-A30D-40B7-9151-52108BE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00A6-ABFF-4A11-B4B8-B0E3DF21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Relacioni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gradivni</a:t>
            </a:r>
            <a:r>
              <a:rPr lang="en-US" dirty="0"/>
              <a:t> </a:t>
            </a:r>
            <a:r>
              <a:rPr lang="en-US" dirty="0" err="1"/>
              <a:t>blokovi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  <a:p>
            <a:r>
              <a:rPr lang="en-US" dirty="0" err="1"/>
              <a:t>Fizički</a:t>
            </a:r>
            <a:r>
              <a:rPr lang="en-US" dirty="0"/>
              <a:t> operator je </a:t>
            </a: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relacionog</a:t>
            </a:r>
            <a:r>
              <a:rPr lang="en-US" dirty="0"/>
              <a:t> </a:t>
            </a:r>
            <a:r>
              <a:rPr lang="en-US" dirty="0" err="1"/>
              <a:t>operatora</a:t>
            </a:r>
            <a:r>
              <a:rPr lang="en-US" dirty="0"/>
              <a:t>.</a:t>
            </a:r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relacioni</a:t>
            </a:r>
            <a:r>
              <a:rPr lang="en-US" dirty="0"/>
              <a:t> operator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alternativnih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364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E501-3B39-474B-9112-FEB1208D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01B1-A215-459D-9EBF-A134EEF5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Za </a:t>
            </a:r>
            <a:r>
              <a:rPr lang="en-US" sz="2700" dirty="0" err="1"/>
              <a:t>svaki</a:t>
            </a:r>
            <a:r>
              <a:rPr lang="en-US" sz="2700" dirty="0"/>
              <a:t> </a:t>
            </a:r>
            <a:r>
              <a:rPr lang="en-US" sz="2700" dirty="0" err="1"/>
              <a:t>relacioni</a:t>
            </a:r>
            <a:r>
              <a:rPr lang="en-US" sz="2700" dirty="0"/>
              <a:t> operator </a:t>
            </a:r>
            <a:r>
              <a:rPr lang="en-US" sz="2700" dirty="0" err="1"/>
              <a:t>postoji</a:t>
            </a:r>
            <a:r>
              <a:rPr lang="en-US" sz="2700" dirty="0"/>
              <a:t> </a:t>
            </a:r>
            <a:r>
              <a:rPr lang="en-US" sz="2700" dirty="0" err="1"/>
              <a:t>vi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sz="27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7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razli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čitih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algoritama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njihovu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implementaciju</a:t>
            </a:r>
            <a:endParaRPr lang="en-US" sz="27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cs typeface="Times New Roman" panose="02020603050405020304" pitchFamily="18" charset="0"/>
              </a:rPr>
              <a:t>Ne </a:t>
            </a:r>
            <a:r>
              <a:rPr lang="en-US" sz="2700" dirty="0" err="1">
                <a:cs typeface="Times New Roman" panose="02020603050405020304" pitchFamily="18" charset="0"/>
              </a:rPr>
              <a:t>postoji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univerzalno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najbolja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strategija</a:t>
            </a:r>
            <a:r>
              <a:rPr lang="en-US" sz="2700" dirty="0">
                <a:cs typeface="Times New Roman" panose="02020603050405020304" pitchFamily="18" charset="0"/>
              </a:rPr>
              <a:t> za </a:t>
            </a:r>
            <a:r>
              <a:rPr lang="en-US" sz="2700" dirty="0" err="1">
                <a:cs typeface="Times New Roman" panose="02020603050405020304" pitchFamily="18" charset="0"/>
              </a:rPr>
              <a:t>implementaciju</a:t>
            </a:r>
            <a:endParaRPr lang="en-US" sz="2700" dirty="0">
              <a:cs typeface="Times New Roman" panose="02020603050405020304" pitchFamily="18" charset="0"/>
            </a:endParaRPr>
          </a:p>
          <a:p>
            <a:r>
              <a:rPr lang="en-US" sz="2700" dirty="0" err="1">
                <a:cs typeface="Times New Roman" panose="02020603050405020304" pitchFamily="18" charset="0"/>
              </a:rPr>
              <a:t>Izbor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strategije</a:t>
            </a:r>
            <a:r>
              <a:rPr lang="en-US" sz="2700" dirty="0">
                <a:cs typeface="Times New Roman" panose="02020603050405020304" pitchFamily="18" charset="0"/>
              </a:rPr>
              <a:t> za </a:t>
            </a:r>
            <a:r>
              <a:rPr lang="en-US" sz="2700" dirty="0" err="1">
                <a:cs typeface="Times New Roman" panose="02020603050405020304" pitchFamily="18" charset="0"/>
              </a:rPr>
              <a:t>implementaciju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zavisi</a:t>
            </a:r>
            <a:r>
              <a:rPr lang="en-US" sz="2700" dirty="0">
                <a:cs typeface="Times New Roman" panose="02020603050405020304" pitchFamily="18" charset="0"/>
              </a:rPr>
              <a:t> od </a:t>
            </a:r>
            <a:r>
              <a:rPr lang="en-US" sz="2700" dirty="0" err="1">
                <a:cs typeface="Times New Roman" panose="02020603050405020304" pitchFamily="18" charset="0"/>
              </a:rPr>
              <a:t>veli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čine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ulaznih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relacija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postoje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ćeg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poretka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sortiranja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postojećih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indeksa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pogleda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politike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zamene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stranica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bafera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veličine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raspoloživog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prostora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baferu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itd</a:t>
            </a:r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700" dirty="0" err="1">
                <a:cs typeface="Times New Roman" panose="02020603050405020304" pitchFamily="18" charset="0"/>
              </a:rPr>
              <a:t>Izbor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prave</a:t>
            </a:r>
            <a:r>
              <a:rPr lang="en-US" sz="2700" dirty="0"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cs typeface="Times New Roman" panose="02020603050405020304" pitchFamily="18" charset="0"/>
              </a:rPr>
              <a:t>strategije</a:t>
            </a:r>
            <a:r>
              <a:rPr lang="en-US" sz="2700" dirty="0">
                <a:cs typeface="Times New Roman" panose="02020603050405020304" pitchFamily="18" charset="0"/>
              </a:rPr>
              <a:t> u </a:t>
            </a:r>
            <a:r>
              <a:rPr lang="en-US" sz="2700" dirty="0" err="1">
                <a:cs typeface="Times New Roman" panose="02020603050405020304" pitchFamily="18" charset="0"/>
              </a:rPr>
              <a:t>velikoj</a:t>
            </a:r>
            <a:r>
              <a:rPr lang="en-US" sz="2700" dirty="0">
                <a:cs typeface="Times New Roman" panose="02020603050405020304" pitchFamily="18" charset="0"/>
              </a:rPr>
              <a:t> meri </a:t>
            </a:r>
            <a:r>
              <a:rPr lang="en-US" sz="2700" dirty="0" err="1">
                <a:cs typeface="Times New Roman" panose="02020603050405020304" pitchFamily="18" charset="0"/>
              </a:rPr>
              <a:t>uti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če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27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endParaRPr lang="en-US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8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sr-Latn-RS" sz="5600" b="1" dirty="0"/>
              <a:t>Hvala na pažnji! </a:t>
            </a:r>
            <a:r>
              <a:rPr lang="en-US" sz="5600" b="1" dirty="0">
                <a:sym typeface="Wingdings" pitchFamily="2" charset="2"/>
              </a:rPr>
              <a:t>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Pitanja? </a:t>
            </a:r>
            <a:r>
              <a:rPr lang="sr-Latn-RS" sz="3600" dirty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Selekcija</a:t>
            </a:r>
            <a:r>
              <a:rPr lang="en-US" dirty="0"/>
              <a:t> (</a:t>
            </a:r>
            <a:r>
              <a:rPr lang="el-GR" dirty="0">
                <a:latin typeface="Calibri"/>
              </a:rPr>
              <a:t>σ</a:t>
            </a:r>
            <a:r>
              <a:rPr lang="en-US" dirty="0"/>
              <a:t>)</a:t>
            </a:r>
          </a:p>
          <a:p>
            <a:r>
              <a:rPr lang="en-US" dirty="0" err="1"/>
              <a:t>Projekcija</a:t>
            </a:r>
            <a:r>
              <a:rPr lang="en-US" dirty="0"/>
              <a:t> (</a:t>
            </a:r>
            <a:r>
              <a:rPr lang="el-GR" dirty="0"/>
              <a:t>π</a:t>
            </a:r>
            <a:r>
              <a:rPr lang="en-US" dirty="0"/>
              <a:t>)</a:t>
            </a:r>
          </a:p>
          <a:p>
            <a:r>
              <a:rPr lang="en-US" dirty="0" err="1"/>
              <a:t>Spoj</a:t>
            </a:r>
            <a:r>
              <a:rPr lang="en-US" dirty="0"/>
              <a:t> (⨝)</a:t>
            </a:r>
          </a:p>
          <a:p>
            <a:r>
              <a:rPr lang="en-US" dirty="0" err="1"/>
              <a:t>Standardni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teorije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(</a:t>
            </a:r>
            <a:r>
              <a:rPr lang="el-GR" dirty="0">
                <a:latin typeface="Calibri"/>
              </a:rPr>
              <a:t>∩</a:t>
            </a:r>
            <a:r>
              <a:rPr lang="en-US" dirty="0">
                <a:latin typeface="Calibri"/>
              </a:rPr>
              <a:t>, x, </a:t>
            </a:r>
            <a:r>
              <a:rPr lang="el-GR" dirty="0">
                <a:latin typeface="Calibri"/>
              </a:rPr>
              <a:t>υ</a:t>
            </a:r>
            <a:r>
              <a:rPr lang="en-US" dirty="0">
                <a:latin typeface="Calibri"/>
              </a:rPr>
              <a:t>, \</a:t>
            </a:r>
            <a:r>
              <a:rPr lang="en-US" dirty="0"/>
              <a:t>)</a:t>
            </a:r>
          </a:p>
          <a:p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agregacije</a:t>
            </a:r>
            <a:r>
              <a:rPr lang="en-US" dirty="0"/>
              <a:t> (SUM, AVG, MIN, MAX, COUNT) </a:t>
            </a:r>
            <a:r>
              <a:rPr lang="en-US" dirty="0" err="1"/>
              <a:t>i</a:t>
            </a:r>
            <a:r>
              <a:rPr lang="en-US" dirty="0"/>
              <a:t> GROUP BY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20955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20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sr-Latn-RS" dirty="0"/>
              <a:t> relacionih operatora koriste zajedničke opšte tehnike:</a:t>
            </a:r>
          </a:p>
          <a:p>
            <a:r>
              <a:rPr lang="sr-Latn-RS" dirty="0"/>
              <a:t>Iteracija – obrada svih torki u ulaznoj relaciji iterativno</a:t>
            </a:r>
          </a:p>
          <a:p>
            <a:r>
              <a:rPr lang="sr-Latn-RS" dirty="0"/>
              <a:t>Indeksiranje – ako su specificirani uslovi spoja ili selekcije, koriste se indeksi da bi se obradile samo torke koje zadovoljavaju uslov</a:t>
            </a:r>
          </a:p>
          <a:p>
            <a:r>
              <a:rPr lang="sr-Latn-RS" dirty="0"/>
              <a:t>Particionisanje - p</a:t>
            </a:r>
            <a:r>
              <a:rPr lang="en-US" dirty="0" err="1"/>
              <a:t>odelom</a:t>
            </a:r>
            <a:r>
              <a:rPr lang="en-US" dirty="0"/>
              <a:t> </a:t>
            </a:r>
            <a:r>
              <a:rPr lang="en-US" dirty="0" err="1"/>
              <a:t>torki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ključa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sortiranje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dekompozicija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kolekcije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skupih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particijama</a:t>
            </a:r>
            <a:endParaRPr lang="sr-Latn-R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Šema korišćena u primerima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 err="1"/>
              <a:t>Vozaci</a:t>
            </a:r>
            <a:r>
              <a:rPr lang="en-US" sz="2100" dirty="0"/>
              <a:t> (</a:t>
            </a:r>
            <a:r>
              <a:rPr lang="en-US" sz="2100" u="sng" dirty="0"/>
              <a:t>VID: integer</a:t>
            </a:r>
            <a:r>
              <a:rPr lang="en-US" sz="2100" dirty="0"/>
              <a:t>, VIME: string, GODINE_ISKUSTVA: integer, STAROST: integer)</a:t>
            </a:r>
            <a:endParaRPr lang="sr-Latn-RS" sz="2100" dirty="0"/>
          </a:p>
          <a:p>
            <a:r>
              <a:rPr lang="en-US" sz="2100" b="1" dirty="0" err="1"/>
              <a:t>Automobili</a:t>
            </a:r>
            <a:r>
              <a:rPr lang="en-US" sz="2100" dirty="0"/>
              <a:t> (</a:t>
            </a:r>
            <a:r>
              <a:rPr lang="en-US" sz="2100" u="sng" dirty="0"/>
              <a:t>AID: integer</a:t>
            </a:r>
            <a:r>
              <a:rPr lang="en-US" sz="2100" dirty="0"/>
              <a:t>, MODEL: string, BOJA: string)</a:t>
            </a:r>
            <a:endParaRPr lang="sr-Latn-RS" sz="2100" dirty="0"/>
          </a:p>
          <a:p>
            <a:r>
              <a:rPr lang="en-US" sz="2100" b="1" dirty="0" err="1"/>
              <a:t>Rezervacije</a:t>
            </a:r>
            <a:r>
              <a:rPr lang="en-US" sz="2100" dirty="0"/>
              <a:t> (</a:t>
            </a:r>
            <a:r>
              <a:rPr lang="en-US" sz="2100" i="1" u="sng" dirty="0"/>
              <a:t>VID: integer</a:t>
            </a:r>
            <a:r>
              <a:rPr lang="en-US" sz="2100" dirty="0"/>
              <a:t>, </a:t>
            </a:r>
            <a:r>
              <a:rPr lang="en-US" sz="2100" i="1" u="sng" dirty="0"/>
              <a:t>AID: integer</a:t>
            </a:r>
            <a:r>
              <a:rPr lang="en-US" sz="2100" dirty="0"/>
              <a:t>, </a:t>
            </a:r>
            <a:r>
              <a:rPr lang="en-US" sz="2100" u="sng" dirty="0"/>
              <a:t>DAN: date</a:t>
            </a:r>
            <a:r>
              <a:rPr lang="en-US" sz="2100" dirty="0"/>
              <a:t>, RIME: string)</a:t>
            </a:r>
            <a:endParaRPr lang="sr-Latn-RS" sz="2100" dirty="0"/>
          </a:p>
          <a:p>
            <a:endParaRPr lang="sr-Latn-RS" sz="2100" dirty="0"/>
          </a:p>
          <a:p>
            <a:r>
              <a:rPr lang="sr-Latn-RS" sz="3000" dirty="0"/>
              <a:t>U relaciji Vozaci - svaka torka je veličine 50 bajtova, 80 torki po stranici, 500 stranica.</a:t>
            </a:r>
          </a:p>
          <a:p>
            <a:r>
              <a:rPr lang="sr-Latn-RS" sz="3000" dirty="0"/>
              <a:t>U relaciji Rezervacije – svaka torka je veličine 40 bajtova, 100 torki po stranici, 1000 stranica.</a:t>
            </a:r>
            <a:endParaRPr lang="en-US" sz="3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Jednostavan uslov selekcije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Za razmatranje selekcije korišćen je upit nad relacijom Rezervacije:</a:t>
            </a:r>
          </a:p>
          <a:p>
            <a:pPr>
              <a:buNone/>
            </a:pPr>
            <a:endParaRPr lang="sr-Latn-RS" dirty="0"/>
          </a:p>
          <a:p>
            <a:endParaRPr lang="sr-Latn-RS" dirty="0"/>
          </a:p>
          <a:p>
            <a:r>
              <a:rPr lang="en-US" dirty="0" err="1"/>
              <a:t>Selekcija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relacije</a:t>
            </a:r>
            <a:r>
              <a:rPr lang="en-US" dirty="0"/>
              <a:t> 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en-US" dirty="0"/>
              <a:t> </a:t>
            </a:r>
            <a:r>
              <a:rPr lang="en-US" dirty="0" err="1"/>
              <a:t>jednakosti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sr-Latn-RS" i="1" dirty="0"/>
              <a:t>RIME</a:t>
            </a:r>
            <a:r>
              <a:rPr lang="sr-Latn-RS" dirty="0"/>
              <a:t> </a:t>
            </a:r>
            <a:r>
              <a:rPr lang="en-US" dirty="0" err="1"/>
              <a:t>iz</a:t>
            </a:r>
            <a:r>
              <a:rPr lang="en-US" dirty="0"/>
              <a:t> 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zadate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‘</a:t>
            </a:r>
            <a:r>
              <a:rPr lang="en-US" i="1" dirty="0" err="1"/>
              <a:t>Petar</a:t>
            </a:r>
            <a:r>
              <a:rPr lang="en-US" dirty="0"/>
              <a:t>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Selekcija sa jednostavnim uslovom ima oblik: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00400"/>
            <a:ext cx="1942857" cy="52381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24200"/>
            <a:ext cx="2448171" cy="542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Selekcija</a:t>
            </a:r>
            <a:r>
              <a:rPr lang="en-US" dirty="0"/>
              <a:t> </a:t>
            </a: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/>
              <a:t>šćenja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Podaci nisu sortirani</a:t>
            </a:r>
          </a:p>
          <a:p>
            <a:pPr algn="ctr">
              <a:buNone/>
            </a:pPr>
            <a:endParaRPr lang="sr-Latn-R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sr-Latn-RS" dirty="0"/>
              <a:t>Skenira se cela relacija </a:t>
            </a:r>
          </a:p>
          <a:p>
            <a:r>
              <a:rPr lang="sr-Latn-RS" dirty="0"/>
              <a:t>Za svaku torku se proverava da li zadovoljava uslov selekcije</a:t>
            </a:r>
          </a:p>
          <a:p>
            <a:r>
              <a:rPr lang="sr-Latn-RS" dirty="0"/>
              <a:t>Torka se dodaje u rezultat ako je uslov zadovoljen</a:t>
            </a:r>
          </a:p>
          <a:p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Cena: M U/I, M – br.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tranica relacije</a:t>
            </a:r>
          </a:p>
          <a:p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1000 U/I, za relaciju </a:t>
            </a:r>
            <a:r>
              <a:rPr lang="sr-Latn-R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Rezervacije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Podaci su sortirani</a:t>
            </a:r>
          </a:p>
          <a:p>
            <a:pPr algn="ctr">
              <a:buNone/>
            </a:pPr>
            <a:endParaRPr lang="sr-Latn-R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sr-Latn-RS" dirty="0"/>
              <a:t>Binarno traženje za prvu torku koja ispunjava uslov selekcije</a:t>
            </a:r>
          </a:p>
          <a:p>
            <a:r>
              <a:rPr lang="sr-Latn-RS" dirty="0"/>
              <a:t>Skeniranje za ostale torke koje zadovoljavaju uslov</a:t>
            </a:r>
          </a:p>
          <a:p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Cena: O(logM) + cena skeniranja kvalifikovanih torki (0-M)</a:t>
            </a:r>
          </a:p>
          <a:p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log1000 – 10 U/I za relaciju </a:t>
            </a:r>
            <a:r>
              <a:rPr lang="sr-Latn-R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Rezervacije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Najbolja strategija ako op nije jednakost je korišćenje B+ indeksa</a:t>
            </a:r>
          </a:p>
          <a:p>
            <a:r>
              <a:rPr lang="sr-Latn-RS" dirty="0"/>
              <a:t>Ako op nije jednakost, bolje je koristiti heš indeks</a:t>
            </a:r>
          </a:p>
          <a:p>
            <a:r>
              <a:rPr lang="sr-Latn-RS" dirty="0"/>
              <a:t>Korišćenje indeksa:</a:t>
            </a:r>
          </a:p>
          <a:p>
            <a:pPr>
              <a:buNone/>
            </a:pPr>
            <a:r>
              <a:rPr lang="sr-Latn-RS" dirty="0"/>
              <a:t>		- Traženje po stablu dok se ne nađe 	indeks 	koji ukazuje na prvu kvalifikovanu torku iz R</a:t>
            </a:r>
          </a:p>
          <a:p>
            <a:pPr>
              <a:buNone/>
            </a:pPr>
            <a:r>
              <a:rPr lang="sr-Latn-RS" dirty="0"/>
              <a:t>		- Skeniranje listova da bi se izdvojili podaci 	čiji ključevi zadovoljavaju uslov</a:t>
            </a:r>
          </a:p>
          <a:p>
            <a:pPr>
              <a:buNone/>
            </a:pPr>
            <a:r>
              <a:rPr lang="sr-Latn-RS" dirty="0"/>
              <a:t>		- Za svaki takav podatak izdvaja se torka iz R</a:t>
            </a:r>
          </a:p>
          <a:p>
            <a:pPr>
              <a:buNone/>
            </a:pPr>
            <a:endParaRPr lang="sr-Latn-R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Cena selekcije pomoću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Cena traženja po stablu, do lista koji ukazuje na početnu stranicu – 2-3 U/I</a:t>
            </a:r>
          </a:p>
          <a:p>
            <a:r>
              <a:rPr lang="sr-Latn-RS" dirty="0"/>
              <a:t>Skeniranje svih kvalifikovanih torki </a:t>
            </a:r>
            <a:r>
              <a:rPr lang="en-US" dirty="0"/>
              <a:t>+ </a:t>
            </a:r>
            <a:r>
              <a:rPr lang="sr-Latn-RS" dirty="0" err="1"/>
              <a:t>c</a:t>
            </a:r>
            <a:r>
              <a:rPr lang="en-US" dirty="0" err="1"/>
              <a:t>ena</a:t>
            </a:r>
            <a:r>
              <a:rPr lang="en-US" dirty="0"/>
              <a:t> </a:t>
            </a:r>
            <a:r>
              <a:rPr lang="en-US" dirty="0" err="1"/>
              <a:t>preuzimanja</a:t>
            </a:r>
            <a:r>
              <a:rPr lang="en-US" dirty="0"/>
              <a:t> pod</a:t>
            </a:r>
            <a:r>
              <a:rPr lang="sr-Latn-RS" dirty="0"/>
              <a:t>ataka </a:t>
            </a:r>
          </a:p>
          <a:p>
            <a:pPr>
              <a:buNone/>
            </a:pPr>
            <a:r>
              <a:rPr lang="sr-Latn-RS" dirty="0"/>
              <a:t>		</a:t>
            </a:r>
            <a:r>
              <a:rPr lang="sr-Latn-RS" sz="2000" dirty="0"/>
              <a:t>- </a:t>
            </a:r>
            <a:r>
              <a:rPr lang="sr-Latn-RS" sz="2600" dirty="0"/>
              <a:t>Zavisi od broja kvalifikovanih torki i od toga da li je indeks 	klasterisan. </a:t>
            </a:r>
            <a:r>
              <a:rPr lang="en-US" sz="2600" dirty="0" err="1"/>
              <a:t>Ako</a:t>
            </a:r>
            <a:r>
              <a:rPr lang="en-US" sz="2600" dirty="0"/>
              <a:t> je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klasterovan</a:t>
            </a:r>
            <a:r>
              <a:rPr lang="en-US" sz="2600" dirty="0"/>
              <a:t>, </a:t>
            </a:r>
            <a:r>
              <a:rPr lang="en-US" sz="2600" dirty="0" err="1"/>
              <a:t>cena</a:t>
            </a:r>
            <a:r>
              <a:rPr lang="en-US" sz="2600" dirty="0"/>
              <a:t> se </a:t>
            </a:r>
            <a:r>
              <a:rPr lang="en-US" sz="2600" dirty="0" err="1"/>
              <a:t>može</a:t>
            </a:r>
            <a:r>
              <a:rPr lang="en-US" sz="2600" dirty="0"/>
              <a:t> </a:t>
            </a:r>
            <a:r>
              <a:rPr lang="en-US" sz="2600" dirty="0" err="1"/>
              <a:t>odnositi</a:t>
            </a:r>
            <a:r>
              <a:rPr lang="en-US" sz="2600" dirty="0"/>
              <a:t> </a:t>
            </a:r>
            <a:r>
              <a:rPr lang="sr-Latn-RS" sz="2600" dirty="0"/>
              <a:t>	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cenu</a:t>
            </a:r>
            <a:r>
              <a:rPr lang="en-US" sz="2600" dirty="0"/>
              <a:t> </a:t>
            </a:r>
            <a:r>
              <a:rPr lang="en-US" sz="2600" dirty="0" err="1"/>
              <a:t>pristupa</a:t>
            </a:r>
            <a:r>
              <a:rPr lang="en-US" sz="2600" dirty="0"/>
              <a:t> </a:t>
            </a:r>
            <a:r>
              <a:rPr lang="en-US" sz="2600" dirty="0" err="1"/>
              <a:t>jednoj</a:t>
            </a:r>
            <a:r>
              <a:rPr lang="en-US" sz="2600" dirty="0"/>
              <a:t> </a:t>
            </a:r>
            <a:r>
              <a:rPr lang="en-US" sz="2600" dirty="0" err="1"/>
              <a:t>stranici</a:t>
            </a:r>
            <a:r>
              <a:rPr lang="en-US" sz="2600" dirty="0"/>
              <a:t>, </a:t>
            </a:r>
            <a:r>
              <a:rPr lang="en-US" sz="2600" dirty="0" err="1"/>
              <a:t>ako</a:t>
            </a:r>
            <a:r>
              <a:rPr lang="en-US" sz="2600" dirty="0"/>
              <a:t> </a:t>
            </a:r>
            <a:r>
              <a:rPr lang="en-US" sz="2600" dirty="0" err="1"/>
              <a:t>nije</a:t>
            </a:r>
            <a:r>
              <a:rPr lang="en-US" sz="2600" dirty="0"/>
              <a:t> </a:t>
            </a:r>
            <a:r>
              <a:rPr lang="en-US" sz="2600" dirty="0" err="1"/>
              <a:t>klasterovan</a:t>
            </a:r>
            <a:r>
              <a:rPr lang="en-US" sz="2600" dirty="0"/>
              <a:t>, </a:t>
            </a:r>
            <a:r>
              <a:rPr lang="en-US" sz="2600" dirty="0" err="1"/>
              <a:t>svaka</a:t>
            </a:r>
            <a:r>
              <a:rPr lang="en-US" sz="2600" dirty="0"/>
              <a:t> </a:t>
            </a:r>
            <a:r>
              <a:rPr lang="sr-Latn-RS" sz="2600" dirty="0"/>
              <a:t>	</a:t>
            </a:r>
            <a:r>
              <a:rPr lang="en-US" sz="2600" dirty="0" err="1"/>
              <a:t>torka</a:t>
            </a:r>
            <a:r>
              <a:rPr lang="en-US" sz="2600" dirty="0"/>
              <a:t> bi </a:t>
            </a:r>
            <a:r>
              <a:rPr lang="en-US" sz="2600" dirty="0" err="1"/>
              <a:t>mogla</a:t>
            </a:r>
            <a:r>
              <a:rPr lang="en-US" sz="2600" dirty="0"/>
              <a:t> </a:t>
            </a:r>
            <a:r>
              <a:rPr lang="en-US" sz="2600" dirty="0" err="1"/>
              <a:t>da</a:t>
            </a:r>
            <a:r>
              <a:rPr lang="en-US" sz="2600" dirty="0"/>
              <a:t> </a:t>
            </a:r>
            <a:r>
              <a:rPr lang="en-US" sz="2600" dirty="0" err="1"/>
              <a:t>bude</a:t>
            </a:r>
            <a:r>
              <a:rPr lang="en-US" sz="2600" dirty="0"/>
              <a:t> u </a:t>
            </a:r>
            <a:r>
              <a:rPr lang="en-US" sz="2600" dirty="0" err="1"/>
              <a:t>različitoj</a:t>
            </a:r>
            <a:r>
              <a:rPr lang="en-US" sz="2600" dirty="0"/>
              <a:t> </a:t>
            </a:r>
            <a:r>
              <a:rPr lang="en-US" sz="2600" dirty="0" err="1"/>
              <a:t>stranici</a:t>
            </a:r>
            <a:r>
              <a:rPr lang="en-US" sz="2600" dirty="0"/>
              <a:t>.</a:t>
            </a:r>
            <a:endParaRPr lang="sr-Latn-RS" sz="2600" dirty="0"/>
          </a:p>
          <a:p>
            <a:pPr>
              <a:buNone/>
            </a:pPr>
            <a:endParaRPr lang="sr-Latn-RS" sz="2600" dirty="0"/>
          </a:p>
          <a:p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Ako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uslov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RIME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 ‘C%’,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uniformnu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imena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biće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oko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kvalifikovanih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torki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(100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strana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10000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torki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). </a:t>
            </a:r>
            <a:endParaRPr lang="sr-Latn-R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sr-Latn-R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Sa </a:t>
            </a:r>
            <a:r>
              <a:rPr lang="sr-Latn-R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klasterisanim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indeksom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cena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je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malo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više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od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100 I/O; </a:t>
            </a:r>
            <a:endParaRPr lang="sr-Latn-RS" sz="2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sr-Latn-R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</a:t>
            </a:r>
            <a:r>
              <a:rPr lang="sr-Latn-R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je </a:t>
            </a:r>
            <a:r>
              <a:rPr lang="sr-Latn-R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neklasterisan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u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najgorem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slučaju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čak</a:t>
            </a:r>
            <a:r>
              <a:rPr lang="en-US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do 10000 I/O!</a:t>
            </a:r>
            <a:endParaRPr lang="pl-PL" sz="2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sr-Latn-R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384</TotalTime>
  <Words>1306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Corbel</vt:lpstr>
      <vt:lpstr>Gill Sans MT</vt:lpstr>
      <vt:lpstr>Verdana</vt:lpstr>
      <vt:lpstr>Wingdings 2</vt:lpstr>
      <vt:lpstr>Solstice</vt:lpstr>
      <vt:lpstr> Elektronski fakultet u Nišu  Evaluacija relacionih operatora kod MS SQL Server baze podataka </vt:lpstr>
      <vt:lpstr>Uvod</vt:lpstr>
      <vt:lpstr>Relacioni operatori</vt:lpstr>
      <vt:lpstr>Tehnike za implementaciju</vt:lpstr>
      <vt:lpstr>Šema korišćena u primerima</vt:lpstr>
      <vt:lpstr>Jednostavan uslov selekcije</vt:lpstr>
      <vt:lpstr>Selekcija bez korišćenja indeksa</vt:lpstr>
      <vt:lpstr>Korišćenje indeksa</vt:lpstr>
      <vt:lpstr>Cena selekcije pomoću indeksa</vt:lpstr>
      <vt:lpstr>Generalni uslov selekcije</vt:lpstr>
      <vt:lpstr>Projekcija</vt:lpstr>
      <vt:lpstr>Projekcija zasnovana na sortiranju</vt:lpstr>
      <vt:lpstr>Projekcija zasnovana na heširanju</vt:lpstr>
      <vt:lpstr>Spoj preko jedne kolone</vt:lpstr>
      <vt:lpstr>Spoj pomoću jednostavne ugnježdene  petlje</vt:lpstr>
      <vt:lpstr>Spoj pomoću indeks ugnježdene  petlje</vt:lpstr>
      <vt:lpstr>Ostali algoritmi za spajanje</vt:lpstr>
      <vt:lpstr>Operatori iz teorije skupova</vt:lpstr>
      <vt:lpstr>Funkcije agregacije</vt:lpstr>
      <vt:lpstr>Zaključak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Elektronski fakultet u Nišu  Matrica preslikavanja zahteva (Requirements Mapping Matrix) </dc:title>
  <dc:creator>Draginja Andjelkovic</dc:creator>
  <cp:lastModifiedBy>Andjelkovic, Draginja</cp:lastModifiedBy>
  <cp:revision>25</cp:revision>
  <dcterms:created xsi:type="dcterms:W3CDTF">2006-08-16T00:00:00Z</dcterms:created>
  <dcterms:modified xsi:type="dcterms:W3CDTF">2021-09-30T08:14:18Z</dcterms:modified>
</cp:coreProperties>
</file>