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Titillium Web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Air pollution is a major environmental risk to health. High air pollution levels have contributed to diseases of the heart and lungs. In 2014, 92% of the world population was living in places where the WHO air quality guidelines levels were not met.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Poor air quality is especially prevalent in developing countries like those in lower delta Mekong. They have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inefficient modes of transport and inefficient combustion of household fuels for cooking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Coupled with limited access to healthcare, health conditions of Mekong citizens exacerbate.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past carbon emission data, predictions are generated using a double exponential smoothing model. This data can then serve as a warning when countries are exceeding their emission thresholds.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Target audience: Leaders of various sectors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certain solution is selected, a pre written mail is then sent to relevant authorities informing them on the immediate measures implemented allowing them to take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Relevant authorities from different sectors will discuss eventually coming up with appropriate ideas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solutions which these people provide will consider their relevant sectors while solving the environmental problem at hand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bg>
      <p:bgPr>
        <a:solidFill>
          <a:srgbClr val="46557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7" name="Shape 12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8" name="Shape 12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62" name="Shape 16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5" y="431350"/>
            <a:ext cx="8468058" cy="4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704725" y="270090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Predicting the future of our air quality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560475" y="377125"/>
            <a:ext cx="22983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729000" y="177915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#SaveMekong</a:t>
            </a:r>
            <a:endParaRPr b="1" sz="4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9150" y="194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</a:t>
            </a:r>
            <a:endParaRPr b="1"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Rising Air Pollution &amp; Health Issues</a:t>
            </a:r>
            <a:endParaRPr b="1" sz="36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AIM - Early Warning System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688375"/>
            <a:ext cx="77322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visualisation and </a:t>
            </a:r>
            <a:r>
              <a:rPr lang="en" sz="2400"/>
              <a:t>prediction</a:t>
            </a:r>
            <a:r>
              <a:rPr lang="en" sz="2400"/>
              <a:t> model to monitor air quality in Mekong countries.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stakeholders to contribute suggestions to lower emission levels.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channel for fast roll out of measures whenever </a:t>
            </a:r>
            <a:r>
              <a:rPr lang="en" sz="2400"/>
              <a:t>necessary</a:t>
            </a:r>
            <a:r>
              <a:rPr lang="en" sz="2400"/>
              <a:t>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DEMONSTRATION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start proceed with the demonstration of our web-app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19150" y="383375"/>
            <a:ext cx="75057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INTO THE FUTURE - Scaling and Improvements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819150" y="1432000"/>
            <a:ext cx="75057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Improve datasets and working with governmental bodies to harvest more data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Upgrade</a:t>
            </a:r>
            <a:r>
              <a:rPr lang="en" sz="2000">
                <a:solidFill>
                  <a:srgbClr val="000000"/>
                </a:solidFill>
              </a:rPr>
              <a:t> of predictive algorithm with better datasets and more advanced algorithms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Integration with governmental agencies that allows immediate implementation of regulation measures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Serves as a communication channel, notifying various stakeholders of the measures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378422" y="834482"/>
            <a:ext cx="97771" cy="94357"/>
          </a:xfrm>
          <a:custGeom>
            <a:pathLst>
              <a:path extrusionOk="0" fill="none" h="2924" w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454158" y="889502"/>
            <a:ext cx="62762" cy="60571"/>
          </a:xfrm>
          <a:custGeom>
            <a:pathLst>
              <a:path extrusionOk="0" fill="none" h="1877" w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4356454" y="795210"/>
            <a:ext cx="62729" cy="60539"/>
          </a:xfrm>
          <a:custGeom>
            <a:pathLst>
              <a:path extrusionOk="0" fill="none" h="1876" w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