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Titillium Web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TitilliumWeb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bg>
      <p:bgPr>
        <a:solidFill>
          <a:srgbClr val="46557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7" name="Shape 12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8" name="Shape 12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62" name="Shape 16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5" y="431350"/>
            <a:ext cx="8468058" cy="4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729000" y="214305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#saveMEkong</a:t>
            </a:r>
            <a:endParaRPr b="1" sz="4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560475" y="377125"/>
            <a:ext cx="22983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- Air Pollution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19150" y="1541300"/>
            <a:ext cx="7667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Air pollution is a major environmental risk to health. High air pollution levels have contributed to diseases of the heart and lungs. </a:t>
            </a:r>
            <a:r>
              <a:rPr lang="en" sz="1800">
                <a:solidFill>
                  <a:srgbClr val="000000"/>
                </a:solidFill>
              </a:rPr>
              <a:t>In 2014, 92% of the world population was living in places where the WHO air quality guidelines levels were not met.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Poor air quality is especially prevalent in developing countries like those in lower delta Mekong. They have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inefficient modes of transport and inefficient combustion of household fuels for cooking</a:t>
            </a:r>
            <a:r>
              <a:rPr lang="en" sz="1800">
                <a:solidFill>
                  <a:srgbClr val="000000"/>
                </a:solidFill>
              </a:rPr>
              <a:t>. Coupled with limited access to healthcare, health conditions of Mekong citizens </a:t>
            </a:r>
            <a:r>
              <a:rPr lang="en" sz="1800">
                <a:solidFill>
                  <a:srgbClr val="000000"/>
                </a:solidFill>
              </a:rPr>
              <a:t>exacerbate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AIM - 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800200"/>
            <a:ext cx="77322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visualisation and </a:t>
            </a:r>
            <a:r>
              <a:rPr lang="en" sz="1800"/>
              <a:t>prediction</a:t>
            </a:r>
            <a:r>
              <a:rPr lang="en" sz="1800"/>
              <a:t> model to monitor air quality in Mekong countries.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stakeholders to contribute suggestions to lower emission levels.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channel for fast roll out of measures whenever </a:t>
            </a:r>
            <a:r>
              <a:rPr lang="en" sz="1800"/>
              <a:t>necessary</a:t>
            </a:r>
            <a:r>
              <a:rPr lang="en" sz="1800"/>
              <a:t>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it works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Using past carbon emission data, predictions are generated using a double exponential smoothing model. This data can then serve as a warning when countries are exceeding their emission thresholds.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Target audience: Leaders of various sectors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When a certain solution is selected, a pre written mail is then sent to relevant authorities informing them on the immediate measures implemented allowing them to take action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819150" y="1437525"/>
            <a:ext cx="730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Relevant authorities from different sectors will discuss eventually coming up with appropriate ideas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solutions which these people provide will consider their relevant sectors while solving the environmental problem at hand</a:t>
            </a:r>
            <a:endParaRPr sz="1800"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Solutions feature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183150" y="1138118"/>
            <a:ext cx="2777700" cy="871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Prime minister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960850" y="3068138"/>
            <a:ext cx="2777700" cy="871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Ministers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183150" y="3671868"/>
            <a:ext cx="2777700" cy="871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CEOs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05450" y="3068147"/>
            <a:ext cx="2777700" cy="871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Governors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Shape 273"/>
          <p:cNvCxnSpPr>
            <a:stCxn id="269" idx="3"/>
            <a:endCxn id="272" idx="0"/>
          </p:cNvCxnSpPr>
          <p:nvPr/>
        </p:nvCxnSpPr>
        <p:spPr>
          <a:xfrm flipH="1">
            <a:off x="1794435" y="1882246"/>
            <a:ext cx="1795500" cy="118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Shape 274"/>
          <p:cNvCxnSpPr>
            <a:stCxn id="269" idx="4"/>
            <a:endCxn id="271" idx="0"/>
          </p:cNvCxnSpPr>
          <p:nvPr/>
        </p:nvCxnSpPr>
        <p:spPr>
          <a:xfrm>
            <a:off x="4572000" y="2009918"/>
            <a:ext cx="0" cy="16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Shape 275"/>
          <p:cNvCxnSpPr>
            <a:stCxn id="269" idx="5"/>
            <a:endCxn id="270" idx="0"/>
          </p:cNvCxnSpPr>
          <p:nvPr/>
        </p:nvCxnSpPr>
        <p:spPr>
          <a:xfrm>
            <a:off x="5554065" y="1882246"/>
            <a:ext cx="1795500" cy="118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Shape 276"/>
          <p:cNvSpPr txBox="1"/>
          <p:nvPr/>
        </p:nvSpPr>
        <p:spPr>
          <a:xfrm>
            <a:off x="5996788" y="1094668"/>
            <a:ext cx="2283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6038025" y="1138251"/>
            <a:ext cx="22452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Main app user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decides on solution to tackle the problem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182300" y="16680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2170950" y="220800"/>
            <a:ext cx="4802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National level</a:t>
            </a:r>
            <a:endParaRPr b="1"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993150" y="2834728"/>
            <a:ext cx="2777700" cy="898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Directors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441775" y="2979762"/>
            <a:ext cx="2777700" cy="898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Department heads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183150" y="1366642"/>
            <a:ext cx="2777700" cy="898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CEO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Shape 288"/>
          <p:cNvCxnSpPr>
            <a:stCxn id="287" idx="3"/>
            <a:endCxn id="285" idx="0"/>
          </p:cNvCxnSpPr>
          <p:nvPr/>
        </p:nvCxnSpPr>
        <p:spPr>
          <a:xfrm flipH="1">
            <a:off x="2382135" y="2133560"/>
            <a:ext cx="12078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Shape 289"/>
          <p:cNvCxnSpPr>
            <a:stCxn id="287" idx="5"/>
            <a:endCxn id="286" idx="0"/>
          </p:cNvCxnSpPr>
          <p:nvPr/>
        </p:nvCxnSpPr>
        <p:spPr>
          <a:xfrm>
            <a:off x="5554065" y="2133560"/>
            <a:ext cx="1276500" cy="84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2170950" y="285400"/>
            <a:ext cx="4802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Company</a:t>
            </a:r>
            <a:r>
              <a:rPr b="1" lang="en" sz="3000">
                <a:latin typeface="Titillium Web"/>
                <a:ea typeface="Titillium Web"/>
                <a:cs typeface="Titillium Web"/>
                <a:sym typeface="Titillium Web"/>
              </a:rPr>
              <a:t> level</a:t>
            </a:r>
            <a:endParaRPr b="1" sz="3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534513" y="1160126"/>
            <a:ext cx="22452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Main app user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decides on solution to tackle the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DEMONSTRATION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start proceed with the demonstration of our web-app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819150" y="383375"/>
            <a:ext cx="75057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INTO THE FUTURE - Scaling and Improvements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819150" y="1432000"/>
            <a:ext cx="75057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Improve datasets and working with governmental bodies to harvest more data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Upgrade</a:t>
            </a:r>
            <a:r>
              <a:rPr lang="en" sz="1800">
                <a:solidFill>
                  <a:srgbClr val="000000"/>
                </a:solidFill>
              </a:rPr>
              <a:t> of predictive algorithm with better datasets and more advanced algorithms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Integration with governmental agencies that allows immediate implementation of regulation measures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Serves as a communication channel, notifying various stakeholders of the measures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Apply authentication features to enable one to send emails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78422" y="834482"/>
            <a:ext cx="97771" cy="94357"/>
          </a:xfrm>
          <a:custGeom>
            <a:pathLst>
              <a:path extrusionOk="0" fill="none" h="2924" w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454158" y="889502"/>
            <a:ext cx="62762" cy="60571"/>
          </a:xfrm>
          <a:custGeom>
            <a:pathLst>
              <a:path extrusionOk="0" fill="none" h="1877" w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56454" y="795210"/>
            <a:ext cx="62729" cy="60539"/>
          </a:xfrm>
          <a:custGeom>
            <a:pathLst>
              <a:path extrusionOk="0" fill="none" h="1876" w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