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Titillium Web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6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Air pollution is a major environmental risk to health. High air pollution levels have contributed to diseases of the heart and lungs. In 2014, 92% of the world population was living in places where the WHO air quality guidelines levels were not met.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Poor air quality is especially prevalent in developing countries like those in lower delta Mekong. They have 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inefficient modes of transport and inefficient combustion of household fuels for cooking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Coupled with limited access to healthcare, health conditions of Mekong citizens exacerbate.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past carbon emission data, predictions are generated using a double exponential smoothing model. This data can then serve as a warning when countries are exceeding their emission thresholds.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Target audience: Leaders of various sectors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a certain solution is selected, a pre written mail is then sent to relevant authorities informing them on the immediate measures implemented allowing them to take 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Relevant authorities from different sectors will discuss eventually coming up with appropriate ideas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solutions which these people provide will consider their relevant sectors while solving the environmental problem at hand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_2">
    <p:bg>
      <p:bgPr>
        <a:solidFill>
          <a:srgbClr val="46557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27" name="Shape 12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28" name="Shape 128"/>
            <p:cNvSpPr/>
            <p:nvPr/>
          </p:nvSpPr>
          <p:spPr>
            <a:xfrm>
              <a:off x="300032" y="4491616"/>
              <a:ext cx="228608" cy="651872"/>
            </a:xfrm>
            <a:custGeom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8544" y="4220160"/>
              <a:ext cx="228640" cy="923328"/>
            </a:xfrm>
            <a:custGeom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76832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853664" y="4120128"/>
              <a:ext cx="230400" cy="1023360"/>
            </a:xfrm>
            <a:custGeom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130496" y="4627328"/>
              <a:ext cx="230400" cy="516160"/>
            </a:xfrm>
            <a:custGeom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409088" y="3821888"/>
              <a:ext cx="228640" cy="1321600"/>
            </a:xfrm>
            <a:custGeom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685920" y="4175488"/>
              <a:ext cx="230400" cy="968000"/>
            </a:xfrm>
            <a:custGeom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62720" y="3939744"/>
              <a:ext cx="230432" cy="1203744"/>
            </a:xfrm>
            <a:custGeom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2239552" y="4355872"/>
              <a:ext cx="230400" cy="787616"/>
            </a:xfrm>
            <a:custGeom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25163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2794976" y="4175488"/>
              <a:ext cx="228640" cy="968000"/>
            </a:xfrm>
            <a:custGeom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3071808" y="3659360"/>
              <a:ext cx="230400" cy="1484128"/>
            </a:xfrm>
            <a:custGeom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3348608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3625440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904032" y="4491616"/>
              <a:ext cx="228640" cy="651872"/>
            </a:xfrm>
            <a:custGeom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4180864" y="4284448"/>
              <a:ext cx="230432" cy="859040"/>
            </a:xfrm>
            <a:custGeom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4457696" y="4004032"/>
              <a:ext cx="230400" cy="1139456"/>
            </a:xfrm>
            <a:custGeom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4734496" y="3821888"/>
              <a:ext cx="230432" cy="1321600"/>
            </a:xfrm>
            <a:custGeom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0113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289920" y="3939744"/>
              <a:ext cx="228640" cy="1203744"/>
            </a:xfrm>
            <a:custGeom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66752" y="3704000"/>
              <a:ext cx="230432" cy="1439488"/>
            </a:xfrm>
            <a:custGeom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843584" y="3821888"/>
              <a:ext cx="230400" cy="1321600"/>
            </a:xfrm>
            <a:custGeom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120384" y="4329088"/>
              <a:ext cx="230432" cy="814400"/>
            </a:xfrm>
            <a:custGeom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399008" y="4120128"/>
              <a:ext cx="228608" cy="1023360"/>
            </a:xfrm>
            <a:custGeom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675808" y="4538048"/>
              <a:ext cx="230432" cy="605440"/>
            </a:xfrm>
            <a:custGeom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952640" y="3939744"/>
              <a:ext cx="230432" cy="1203744"/>
            </a:xfrm>
            <a:custGeom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7229472" y="4220160"/>
              <a:ext cx="230400" cy="923328"/>
            </a:xfrm>
            <a:custGeom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7506272" y="3768288"/>
              <a:ext cx="230432" cy="1375200"/>
            </a:xfrm>
            <a:custGeom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784896" y="4004032"/>
              <a:ext cx="228608" cy="1139456"/>
            </a:xfrm>
            <a:custGeom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8061696" y="3596864"/>
              <a:ext cx="230432" cy="1546624"/>
            </a:xfrm>
            <a:custGeom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8338528" y="3514688"/>
              <a:ext cx="230400" cy="1628800"/>
            </a:xfrm>
            <a:custGeom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615360" y="3939744"/>
              <a:ext cx="230400" cy="1203744"/>
            </a:xfrm>
            <a:custGeom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8893952" y="3596864"/>
              <a:ext cx="228640" cy="1546624"/>
            </a:xfrm>
            <a:custGeom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62" name="Shape 162"/>
            <p:cNvSpPr/>
            <p:nvPr/>
          </p:nvSpPr>
          <p:spPr>
            <a:xfrm>
              <a:off x="435744" y="4782720"/>
              <a:ext cx="92896" cy="360768"/>
            </a:xfrm>
            <a:custGeom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300032" y="4638048"/>
              <a:ext cx="92896" cy="505440"/>
            </a:xfrm>
            <a:custGeom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64288" y="4571968"/>
              <a:ext cx="92896" cy="571520"/>
            </a:xfrm>
            <a:custGeom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8544" y="4739840"/>
              <a:ext cx="92928" cy="403648"/>
            </a:xfrm>
            <a:custGeom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712576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76832" y="4752352"/>
              <a:ext cx="94688" cy="391136"/>
            </a:xfrm>
            <a:custGeom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989408" y="4386240"/>
              <a:ext cx="94656" cy="757248"/>
            </a:xfrm>
            <a:custGeom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853664" y="4500544"/>
              <a:ext cx="94688" cy="642944"/>
            </a:xfrm>
            <a:custGeom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266208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130496" y="4518400"/>
              <a:ext cx="94688" cy="625088"/>
            </a:xfrm>
            <a:custGeom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430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407296" y="4721984"/>
              <a:ext cx="94688" cy="421504"/>
            </a:xfrm>
            <a:custGeom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821632" y="4457664"/>
              <a:ext cx="92896" cy="685824"/>
            </a:xfrm>
            <a:custGeom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685920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098464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962720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2375296" y="4711264"/>
              <a:ext cx="94656" cy="432224"/>
            </a:xfrm>
            <a:custGeom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239552" y="4536256"/>
              <a:ext cx="94688" cy="607232"/>
            </a:xfrm>
            <a:custGeom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652096" y="4704128"/>
              <a:ext cx="94688" cy="439360"/>
            </a:xfrm>
            <a:custGeom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516384" y="4764864"/>
              <a:ext cx="94688" cy="378624"/>
            </a:xfrm>
            <a:custGeom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930720" y="4421952"/>
              <a:ext cx="92896" cy="721536"/>
            </a:xfrm>
            <a:custGeom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794976" y="4638048"/>
              <a:ext cx="92896" cy="505440"/>
            </a:xfrm>
            <a:custGeom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207520" y="4386240"/>
              <a:ext cx="94688" cy="757248"/>
            </a:xfrm>
            <a:custGeom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071808" y="4314784"/>
              <a:ext cx="94688" cy="828704"/>
            </a:xfrm>
            <a:custGeom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484352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3348608" y="4314784"/>
              <a:ext cx="94688" cy="828704"/>
            </a:xfrm>
            <a:custGeom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3761184" y="4739840"/>
              <a:ext cx="94656" cy="403648"/>
            </a:xfrm>
            <a:custGeom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625440" y="4457664"/>
              <a:ext cx="94688" cy="685824"/>
            </a:xfrm>
            <a:custGeom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4037984" y="4638048"/>
              <a:ext cx="94688" cy="505440"/>
            </a:xfrm>
            <a:custGeom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3902272" y="4836288"/>
              <a:ext cx="94656" cy="307200"/>
            </a:xfrm>
            <a:custGeom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4316608" y="4638048"/>
              <a:ext cx="94688" cy="505440"/>
            </a:xfrm>
            <a:custGeom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18086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593408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4457696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4870240" y="4386240"/>
              <a:ext cx="94688" cy="757248"/>
            </a:xfrm>
            <a:custGeom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4734496" y="4457664"/>
              <a:ext cx="94688" cy="685824"/>
            </a:xfrm>
            <a:custGeom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147072" y="4157632"/>
              <a:ext cx="94656" cy="985856"/>
            </a:xfrm>
            <a:custGeom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011328" y="4229088"/>
              <a:ext cx="94688" cy="914400"/>
            </a:xfrm>
            <a:custGeom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425664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289920" y="4277280"/>
              <a:ext cx="94688" cy="866208"/>
            </a:xfrm>
            <a:custGeom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702496" y="4721984"/>
              <a:ext cx="94688" cy="421504"/>
            </a:xfrm>
            <a:custGeom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566752" y="4416608"/>
              <a:ext cx="94688" cy="726880"/>
            </a:xfrm>
            <a:custGeom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979296" y="4571968"/>
              <a:ext cx="94688" cy="571520"/>
            </a:xfrm>
            <a:custGeom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843584" y="4813088"/>
              <a:ext cx="94688" cy="330400"/>
            </a:xfrm>
            <a:custGeom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6256128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61203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534720" y="4505888"/>
              <a:ext cx="92896" cy="637600"/>
            </a:xfrm>
            <a:custGeom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6399008" y="4739840"/>
              <a:ext cx="92896" cy="403648"/>
            </a:xfrm>
            <a:custGeom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811552" y="4807712"/>
              <a:ext cx="94688" cy="335776"/>
            </a:xfrm>
            <a:custGeom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675808" y="4614848"/>
              <a:ext cx="94688" cy="528640"/>
            </a:xfrm>
            <a:custGeom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7088384" y="4739840"/>
              <a:ext cx="94688" cy="403648"/>
            </a:xfrm>
            <a:custGeom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6952640" y="4530912"/>
              <a:ext cx="94688" cy="612576"/>
            </a:xfrm>
            <a:custGeom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7365184" y="4739840"/>
              <a:ext cx="94688" cy="403648"/>
            </a:xfrm>
            <a:custGeom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229472" y="4825568"/>
              <a:ext cx="94688" cy="317920"/>
            </a:xfrm>
            <a:custGeom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7643808" y="4632704"/>
              <a:ext cx="92896" cy="510784"/>
            </a:xfrm>
            <a:custGeom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7506272" y="4963104"/>
              <a:ext cx="94688" cy="180384"/>
            </a:xfrm>
            <a:custGeom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7920608" y="4909504"/>
              <a:ext cx="94688" cy="233984"/>
            </a:xfrm>
            <a:custGeom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784896" y="4777344"/>
              <a:ext cx="94688" cy="366144"/>
            </a:xfrm>
            <a:custGeom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97440" y="4571968"/>
              <a:ext cx="94688" cy="571520"/>
            </a:xfrm>
            <a:custGeom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061696" y="4777344"/>
              <a:ext cx="94688" cy="366144"/>
            </a:xfrm>
            <a:custGeom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8474272" y="4721984"/>
              <a:ext cx="94656" cy="421504"/>
            </a:xfrm>
            <a:custGeom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8338528" y="4488032"/>
              <a:ext cx="94688" cy="655456"/>
            </a:xfrm>
            <a:custGeom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8751072" y="4409440"/>
              <a:ext cx="94688" cy="734048"/>
            </a:xfrm>
            <a:custGeom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8615360" y="4295168"/>
              <a:ext cx="94688" cy="848320"/>
            </a:xfrm>
            <a:custGeom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9029696" y="4409440"/>
              <a:ext cx="92896" cy="734048"/>
            </a:xfrm>
            <a:custGeom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8893952" y="4180864"/>
              <a:ext cx="92896" cy="962624"/>
            </a:xfrm>
            <a:custGeom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indicator/EN.ATM.CO2E.K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5" y="431350"/>
            <a:ext cx="8468058" cy="4391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type="title"/>
          </p:nvPr>
        </p:nvSpPr>
        <p:spPr>
          <a:xfrm>
            <a:off x="704725" y="270090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Predicting the future of our air quality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560475" y="377125"/>
            <a:ext cx="2298300" cy="39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729000" y="1779150"/>
            <a:ext cx="768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#SaveMekong</a:t>
            </a:r>
            <a:endParaRPr b="1" sz="48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819150" y="1942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</a:t>
            </a:r>
            <a:endParaRPr b="1" sz="24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Rising Air Pollution &amp; Health Issues</a:t>
            </a:r>
            <a:endParaRPr b="1" sz="3600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AIM - Early Warning System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819150" y="1688375"/>
            <a:ext cx="77322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 a visualisation and </a:t>
            </a:r>
            <a:r>
              <a:rPr lang="en" sz="2400"/>
              <a:t>prediction</a:t>
            </a:r>
            <a:r>
              <a:rPr lang="en" sz="2400"/>
              <a:t> model to monitor air quality in Mekong countries.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Allow stakeholders to contribute suggestions to lower emission levels.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Communication channel for fast roll out of measures whenever </a:t>
            </a:r>
            <a:r>
              <a:rPr lang="en" sz="2400"/>
              <a:t>necessary</a:t>
            </a:r>
            <a:r>
              <a:rPr lang="en" sz="2400"/>
              <a:t> 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 Data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819150" y="1475550"/>
            <a:ext cx="7732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World Bank CO2 emission (1960-2014)</a:t>
            </a:r>
            <a:endParaRPr sz="24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3"/>
              </a:rPr>
              <a:t>https://data.worldbank.org/indicator/EN.ATM.CO2E.KT</a:t>
            </a:r>
            <a:endParaRPr sz="9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819150" y="243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Platforms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819150" y="3009613"/>
            <a:ext cx="7732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WebApp: HTML, CSS, JavaScript, PHP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Analytics: R, Tableau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DEMONSTRATION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Shape 264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Let’s start proceed with the demonstration of our web-app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2CC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19150" y="383375"/>
            <a:ext cx="75057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INTO THE FUTURE - Scaling and Improvements</a:t>
            </a:r>
            <a:endParaRPr b="1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819150" y="1432000"/>
            <a:ext cx="7505700" cy="3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Improve datasets and working with governmental bodies to harvest more data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Upgrade</a:t>
            </a:r>
            <a:r>
              <a:rPr lang="en" sz="2000">
                <a:solidFill>
                  <a:srgbClr val="000000"/>
                </a:solidFill>
              </a:rPr>
              <a:t> of predictive algorithm with better datasets and more advanced algorithms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Integration with governmental agencies that allows immediate implementation of regulation measures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Serves as a communication channel, notifying various stakeholders of the measures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378422" y="834482"/>
            <a:ext cx="97771" cy="94357"/>
          </a:xfrm>
          <a:custGeom>
            <a:pathLst>
              <a:path extrusionOk="0" fill="none" h="2924" w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4454158" y="889502"/>
            <a:ext cx="62762" cy="60571"/>
          </a:xfrm>
          <a:custGeom>
            <a:pathLst>
              <a:path extrusionOk="0" fill="none" h="1877" w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4356454" y="795210"/>
            <a:ext cx="62729" cy="60539"/>
          </a:xfrm>
          <a:custGeom>
            <a:pathLst>
              <a:path extrusionOk="0" fill="none" h="1876" w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