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5"/>
    <p:sldMasterId id="2147483708" r:id="rId6"/>
  </p:sldMasterIdLst>
  <p:notesMasterIdLst>
    <p:notesMasterId r:id="rId16"/>
  </p:notesMasterIdLst>
  <p:sldIdLst>
    <p:sldId id="256" r:id="rId7"/>
    <p:sldId id="259" r:id="rId8"/>
    <p:sldId id="260" r:id="rId9"/>
    <p:sldId id="261" r:id="rId10"/>
    <p:sldId id="262" r:id="rId11"/>
    <p:sldId id="263" r:id="rId12"/>
    <p:sldId id="264" r:id="rId13"/>
    <p:sldId id="265" r:id="rId14"/>
    <p:sldId id="266" r:id="rId15"/>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91" autoAdjust="0"/>
    <p:restoredTop sz="94622" autoAdjust="0"/>
  </p:normalViewPr>
  <p:slideViewPr>
    <p:cSldViewPr>
      <p:cViewPr varScale="1">
        <p:scale>
          <a:sx n="87" d="100"/>
          <a:sy n="87" d="100"/>
        </p:scale>
        <p:origin x="180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5" Type="http://schemas.openxmlformats.org/officeDocument/2006/relationships/slideMaster" Target="slideMasters/slideMaster1.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59770-2DCC-4077-B845-AE529867380D}" type="datetimeFigureOut">
              <a:rPr lang="da-DK" smtClean="0"/>
              <a:pPr/>
              <a:t>05-03-2015</a:t>
            </a:fld>
            <a:endParaRPr lang="da-DK"/>
          </a:p>
        </p:txBody>
      </p:sp>
      <p:sp>
        <p:nvSpPr>
          <p:cNvPr id="4" name="Pladsholder til diasbille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a-DK" smtClean="0"/>
              <a:t>Klik for at redigere typografi i masteren</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6" name="Pladsholder til sidefod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a-DK"/>
          </a:p>
        </p:txBody>
      </p:sp>
      <p:sp>
        <p:nvSpPr>
          <p:cNvPr id="7" name="Pladsholder til dias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423772-7ABE-4BCE-ACC4-90951CAC68B2}" type="slidenum">
              <a:rPr lang="da-DK" smtClean="0"/>
              <a:pPr/>
              <a:t>‹#›</a:t>
            </a:fld>
            <a:endParaRPr lang="da-DK"/>
          </a:p>
        </p:txBody>
      </p:sp>
    </p:spTree>
    <p:extLst>
      <p:ext uri="{BB962C8B-B14F-4D97-AF65-F5344CB8AC3E}">
        <p14:creationId xmlns:p14="http://schemas.microsoft.com/office/powerpoint/2010/main" val="289269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diasbillede 1"/>
          <p:cNvSpPr>
            <a:spLocks noGrp="1" noRot="1" noChangeAspect="1"/>
          </p:cNvSpPr>
          <p:nvPr>
            <p:ph type="sldImg"/>
          </p:nvPr>
        </p:nvSpPr>
        <p:spPr/>
      </p:sp>
      <p:sp>
        <p:nvSpPr>
          <p:cNvPr id="3" name="Pladsholder til noter 2"/>
          <p:cNvSpPr>
            <a:spLocks noGrp="1"/>
          </p:cNvSpPr>
          <p:nvPr>
            <p:ph type="body" idx="1"/>
          </p:nvPr>
        </p:nvSpPr>
        <p:spPr/>
        <p:txBody>
          <a:bodyPr>
            <a:normAutofit/>
          </a:bodyPr>
          <a:lstStyle/>
          <a:p>
            <a:endParaRPr lang="da-DK"/>
          </a:p>
        </p:txBody>
      </p:sp>
      <p:sp>
        <p:nvSpPr>
          <p:cNvPr id="4" name="Pladsholder til diasnummer 3"/>
          <p:cNvSpPr>
            <a:spLocks noGrp="1"/>
          </p:cNvSpPr>
          <p:nvPr>
            <p:ph type="sldNum" sz="quarter" idx="10"/>
          </p:nvPr>
        </p:nvSpPr>
        <p:spPr/>
        <p:txBody>
          <a:bodyPr/>
          <a:lstStyle/>
          <a:p>
            <a:fld id="{04423772-7ABE-4BCE-ACC4-90951CAC68B2}" type="slidenum">
              <a:rPr lang="da-DK" smtClean="0"/>
              <a:pPr/>
              <a:t>1</a:t>
            </a:fld>
            <a:endParaRPr lang="da-DK"/>
          </a:p>
        </p:txBody>
      </p:sp>
    </p:spTree>
    <p:extLst>
      <p:ext uri="{BB962C8B-B14F-4D97-AF65-F5344CB8AC3E}">
        <p14:creationId xmlns:p14="http://schemas.microsoft.com/office/powerpoint/2010/main" val="1331180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Master" Target="../slideMasters/slideMaster2.xml"/><Relationship Id="rId5" Type="http://schemas.openxmlformats.org/officeDocument/2006/relationships/image" Target="../media/image13.emf"/><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4.emf"/><Relationship Id="rId1" Type="http://schemas.openxmlformats.org/officeDocument/2006/relationships/slideMaster" Target="../slideMasters/slideMaster2.xml"/><Relationship Id="rId5" Type="http://schemas.openxmlformats.org/officeDocument/2006/relationships/image" Target="../media/image13.emf"/><Relationship Id="rId4" Type="http://schemas.openxmlformats.org/officeDocument/2006/relationships/image" Target="../media/image1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s">
    <p:spTree>
      <p:nvGrpSpPr>
        <p:cNvPr id="1" name=""/>
        <p:cNvGrpSpPr/>
        <p:nvPr/>
      </p:nvGrpSpPr>
      <p:grpSpPr>
        <a:xfrm>
          <a:off x="0" y="0"/>
          <a:ext cx="0" cy="0"/>
          <a:chOff x="0" y="0"/>
          <a:chExt cx="0" cy="0"/>
        </a:xfrm>
      </p:grpSpPr>
      <p:sp>
        <p:nvSpPr>
          <p:cNvPr id="12" name="Rektangel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Afrundet rektangel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Undertitel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da-DK" smtClean="0"/>
              <a:t>Klik for at redigere i master</a:t>
            </a:r>
            <a:endParaRPr kumimoji="0" lang="en-US"/>
          </a:p>
        </p:txBody>
      </p:sp>
      <p:sp>
        <p:nvSpPr>
          <p:cNvPr id="28" name="Pladsholder til dato 27"/>
          <p:cNvSpPr>
            <a:spLocks noGrp="1"/>
          </p:cNvSpPr>
          <p:nvPr>
            <p:ph type="dt" sz="half" idx="10"/>
          </p:nvPr>
        </p:nvSpPr>
        <p:spPr/>
        <p:txBody>
          <a:bodyPr/>
          <a:lstStyle/>
          <a:p>
            <a:fld id="{5C6BB135-CD97-4D80-87AC-974427B617CA}" type="datetimeFigureOut">
              <a:rPr lang="da-DK" smtClean="0"/>
              <a:pPr/>
              <a:t>05-03-2015</a:t>
            </a:fld>
            <a:endParaRPr lang="da-DK"/>
          </a:p>
        </p:txBody>
      </p:sp>
      <p:sp>
        <p:nvSpPr>
          <p:cNvPr id="17" name="Pladsholder til sidefod 16"/>
          <p:cNvSpPr>
            <a:spLocks noGrp="1"/>
          </p:cNvSpPr>
          <p:nvPr>
            <p:ph type="ftr" sz="quarter" idx="11"/>
          </p:nvPr>
        </p:nvSpPr>
        <p:spPr/>
        <p:txBody>
          <a:bodyPr/>
          <a:lstStyle/>
          <a:p>
            <a:endParaRPr lang="da-DK"/>
          </a:p>
        </p:txBody>
      </p:sp>
      <p:sp>
        <p:nvSpPr>
          <p:cNvPr id="29" name="Pladsholder til diasnummer 28"/>
          <p:cNvSpPr>
            <a:spLocks noGrp="1"/>
          </p:cNvSpPr>
          <p:nvPr>
            <p:ph type="sldNum" sz="quarter" idx="12"/>
          </p:nvPr>
        </p:nvSpPr>
        <p:spPr>
          <a:xfrm>
            <a:off x="146304" y="6210300"/>
            <a:ext cx="457200" cy="457200"/>
          </a:xfrm>
          <a:prstGeom prst="ellipse">
            <a:avLst/>
          </a:prstGeom>
        </p:spPr>
        <p:txBody>
          <a:bodyPr lIns="0" tIns="0" rIns="0" bIns="0">
            <a:noAutofit/>
          </a:bodyPr>
          <a:lstStyle>
            <a:lvl1pPr>
              <a:defRPr sz="1400">
                <a:solidFill>
                  <a:srgbClr val="FFFFFF"/>
                </a:solidFill>
              </a:defRPr>
            </a:lvl1pPr>
          </a:lstStyle>
          <a:p>
            <a:fld id="{E7B964A7-F0FC-413D-AA6E-85775CA08B1F}" type="slidenum">
              <a:rPr lang="da-DK" smtClean="0"/>
              <a:pPr/>
              <a:t>‹#›</a:t>
            </a:fld>
            <a:endParaRPr lang="da-DK"/>
          </a:p>
        </p:txBody>
      </p:sp>
      <p:sp>
        <p:nvSpPr>
          <p:cNvPr id="10" name="Rektangel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ktangel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el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da-DK" smtClean="0"/>
              <a:t>Klik for at redigere i master</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10" name="Rektangel 9"/>
          <p:cNvSpPr/>
          <p:nvPr/>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5" name="Pladsholder til sidefod 4"/>
          <p:cNvSpPr>
            <a:spLocks noGrp="1"/>
          </p:cNvSpPr>
          <p:nvPr>
            <p:ph type="ftr" sz="quarter" idx="11"/>
          </p:nvPr>
        </p:nvSpPr>
        <p:spPr>
          <a:xfrm>
            <a:off x="2418374" y="6309647"/>
            <a:ext cx="5091831" cy="365125"/>
          </a:xfrm>
        </p:spPr>
        <p:txBody>
          <a:bodyPr/>
          <a:lstStyle/>
          <a:p>
            <a:endParaRPr lang="da-DK"/>
          </a:p>
        </p:txBody>
      </p:sp>
      <p:sp>
        <p:nvSpPr>
          <p:cNvPr id="6" name="Pladsholder til diasnummer 5"/>
          <p:cNvSpPr>
            <a:spLocks noGrp="1"/>
          </p:cNvSpPr>
          <p:nvPr>
            <p:ph type="sldNum" sz="quarter" idx="12"/>
          </p:nvPr>
        </p:nvSpPr>
        <p:spPr>
          <a:xfrm>
            <a:off x="8250726" y="6309647"/>
            <a:ext cx="609794" cy="365125"/>
          </a:xfrm>
        </p:spPr>
        <p:txBody>
          <a:bodyPr/>
          <a:lstStyle/>
          <a:p>
            <a:fld id="{E7B964A7-F0FC-413D-AA6E-85775CA08B1F}" type="slidenum">
              <a:rPr lang="da-DK" smtClean="0"/>
              <a:pPr/>
              <a:t>‹#›</a:t>
            </a:fld>
            <a:endParaRPr lang="da-DK"/>
          </a:p>
        </p:txBody>
      </p:sp>
      <p:sp>
        <p:nvSpPr>
          <p:cNvPr id="3"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a:p>
        </p:txBody>
      </p:sp>
      <p:pic>
        <p:nvPicPr>
          <p:cNvPr id="14" name="Billede 13" descr="UCN_Logo_forside.a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113" y="6131772"/>
            <a:ext cx="1536700" cy="431800"/>
          </a:xfrm>
          <a:prstGeom prst="rect">
            <a:avLst/>
          </a:prstGeom>
        </p:spPr>
      </p:pic>
      <p:pic>
        <p:nvPicPr>
          <p:cNvPr id="7" name="Billede 6"/>
          <p:cNvPicPr>
            <a:picLocks noChangeAspect="1"/>
          </p:cNvPicPr>
          <p:nvPr/>
        </p:nvPicPr>
        <p:blipFill>
          <a:blip r:embed="rId3" cstate="print"/>
          <a:stretch>
            <a:fillRect/>
          </a:stretch>
        </p:blipFill>
        <p:spPr>
          <a:xfrm>
            <a:off x="-31910" y="2193909"/>
            <a:ext cx="11057500" cy="6478904"/>
          </a:xfrm>
          <a:prstGeom prst="rect">
            <a:avLst/>
          </a:prstGeom>
        </p:spPr>
      </p:pic>
      <p:pic>
        <p:nvPicPr>
          <p:cNvPr id="13" name="Billede 12" descr="Bjælke uden grafik_forside.ai"/>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2"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smtClean="0"/>
              <a:t>Klik for at redigere i master</a:t>
            </a:r>
            <a:endParaRPr lang="da-DK" dirty="0"/>
          </a:p>
        </p:txBody>
      </p:sp>
      <p:pic>
        <p:nvPicPr>
          <p:cNvPr id="12" name="Billede 11" descr="UCN_Payoff_DK_neg.ai"/>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1425188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idx="1"/>
          </p:nvPr>
        </p:nvSpPr>
        <p:spPr/>
        <p:txBody>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E7B964A7-F0FC-413D-AA6E-85775CA08B1F}" type="slidenum">
              <a:rPr lang="da-DK" smtClean="0"/>
              <a:pPr/>
              <a:t>‹#›</a:t>
            </a:fld>
            <a:endParaRPr lang="da-DK"/>
          </a:p>
        </p:txBody>
      </p:sp>
    </p:spTree>
    <p:extLst>
      <p:ext uri="{BB962C8B-B14F-4D97-AF65-F5344CB8AC3E}">
        <p14:creationId xmlns:p14="http://schemas.microsoft.com/office/powerpoint/2010/main" val="294401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smtClean="0"/>
              <a:t>Klik for at redigere i master</a:t>
            </a:r>
            <a:endParaRPr lang="da-DK"/>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Klik for at redigere i master</a:t>
            </a:r>
          </a:p>
        </p:txBody>
      </p:sp>
      <p:sp>
        <p:nvSpPr>
          <p:cNvPr id="5" name="Pladsholder til sidefod 4"/>
          <p:cNvSpPr>
            <a:spLocks noGrp="1"/>
          </p:cNvSpPr>
          <p:nvPr>
            <p:ph type="ftr" sz="quarter" idx="11"/>
          </p:nvPr>
        </p:nvSpPr>
        <p:spPr/>
        <p:txBody>
          <a:bodyPr/>
          <a:lstStyle/>
          <a:p>
            <a:endParaRPr lang="da-DK" dirty="0"/>
          </a:p>
        </p:txBody>
      </p:sp>
      <p:sp>
        <p:nvSpPr>
          <p:cNvPr id="6" name="Pladsholder til diasnummer 5"/>
          <p:cNvSpPr>
            <a:spLocks noGrp="1"/>
          </p:cNvSpPr>
          <p:nvPr>
            <p:ph type="sldNum" sz="quarter" idx="12"/>
          </p:nvPr>
        </p:nvSpPr>
        <p:spPr/>
        <p:txBody>
          <a:bodyPr/>
          <a:lstStyle/>
          <a:p>
            <a:fld id="{F7AB382F-E9E6-CE49-B414-1E064FB7F064}" type="slidenum">
              <a:rPr lang="da-DK" smtClean="0"/>
              <a:pPr/>
              <a:t>‹#›</a:t>
            </a:fld>
            <a:endParaRPr lang="da-DK"/>
          </a:p>
        </p:txBody>
      </p:sp>
    </p:spTree>
    <p:extLst>
      <p:ext uri="{BB962C8B-B14F-4D97-AF65-F5344CB8AC3E}">
        <p14:creationId xmlns:p14="http://schemas.microsoft.com/office/powerpoint/2010/main" val="2106253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indhold 2"/>
          <p:cNvSpPr>
            <a:spLocks noGrp="1"/>
          </p:cNvSpPr>
          <p:nvPr>
            <p:ph sz="half" idx="1"/>
          </p:nvPr>
        </p:nvSpPr>
        <p:spPr>
          <a:xfrm>
            <a:off x="682014" y="1600200"/>
            <a:ext cx="381378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indhold 3"/>
          <p:cNvSpPr>
            <a:spLocks noGrp="1"/>
          </p:cNvSpPr>
          <p:nvPr>
            <p:ph sz="half" idx="2"/>
          </p:nvPr>
        </p:nvSpPr>
        <p:spPr>
          <a:xfrm>
            <a:off x="4648200" y="1600200"/>
            <a:ext cx="37904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E7B964A7-F0FC-413D-AA6E-85775CA08B1F}" type="slidenum">
              <a:rPr lang="da-DK" smtClean="0"/>
              <a:pPr/>
              <a:t>‹#›</a:t>
            </a:fld>
            <a:endParaRPr lang="da-DK"/>
          </a:p>
        </p:txBody>
      </p:sp>
    </p:spTree>
    <p:extLst>
      <p:ext uri="{BB962C8B-B14F-4D97-AF65-F5344CB8AC3E}">
        <p14:creationId xmlns:p14="http://schemas.microsoft.com/office/powerpoint/2010/main" val="4063966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smtClean="0"/>
              <a:t>Klik for at redigere i master</a:t>
            </a:r>
            <a:endParaRPr lang="da-DK"/>
          </a:p>
        </p:txBody>
      </p:sp>
      <p:sp>
        <p:nvSpPr>
          <p:cNvPr id="3" name="Pladsholder til tekst 2"/>
          <p:cNvSpPr>
            <a:spLocks noGrp="1"/>
          </p:cNvSpPr>
          <p:nvPr>
            <p:ph type="body" idx="1"/>
          </p:nvPr>
        </p:nvSpPr>
        <p:spPr>
          <a:xfrm>
            <a:off x="682014" y="1535113"/>
            <a:ext cx="381537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4" name="Pladsholder til indhold 3"/>
          <p:cNvSpPr>
            <a:spLocks noGrp="1"/>
          </p:cNvSpPr>
          <p:nvPr>
            <p:ph sz="half" idx="2"/>
          </p:nvPr>
        </p:nvSpPr>
        <p:spPr>
          <a:xfrm>
            <a:off x="682014" y="2174875"/>
            <a:ext cx="381537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5" name="Pladsholder til tekst 4"/>
          <p:cNvSpPr>
            <a:spLocks noGrp="1"/>
          </p:cNvSpPr>
          <p:nvPr>
            <p:ph type="body" sz="quarter" idx="3"/>
          </p:nvPr>
        </p:nvSpPr>
        <p:spPr>
          <a:xfrm>
            <a:off x="4645026" y="1535113"/>
            <a:ext cx="3793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Klik for at redigere i master</a:t>
            </a:r>
          </a:p>
        </p:txBody>
      </p:sp>
      <p:sp>
        <p:nvSpPr>
          <p:cNvPr id="6" name="Pladsholder til indhold 5"/>
          <p:cNvSpPr>
            <a:spLocks noGrp="1"/>
          </p:cNvSpPr>
          <p:nvPr>
            <p:ph sz="quarter" idx="4"/>
          </p:nvPr>
        </p:nvSpPr>
        <p:spPr>
          <a:xfrm>
            <a:off x="4645026" y="2174875"/>
            <a:ext cx="379357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E7B964A7-F0FC-413D-AA6E-85775CA08B1F}" type="slidenum">
              <a:rPr lang="da-DK" smtClean="0"/>
              <a:pPr/>
              <a:t>‹#›</a:t>
            </a:fld>
            <a:endParaRPr lang="da-DK"/>
          </a:p>
        </p:txBody>
      </p:sp>
    </p:spTree>
    <p:extLst>
      <p:ext uri="{BB962C8B-B14F-4D97-AF65-F5344CB8AC3E}">
        <p14:creationId xmlns:p14="http://schemas.microsoft.com/office/powerpoint/2010/main" val="1480433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mtClean="0"/>
              <a:t>Klik for at redigere i master</a:t>
            </a:r>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E7B964A7-F0FC-413D-AA6E-85775CA08B1F}" type="slidenum">
              <a:rPr lang="da-DK" smtClean="0"/>
              <a:pPr/>
              <a:t>‹#›</a:t>
            </a:fld>
            <a:endParaRPr lang="da-DK"/>
          </a:p>
        </p:txBody>
      </p:sp>
    </p:spTree>
    <p:extLst>
      <p:ext uri="{BB962C8B-B14F-4D97-AF65-F5344CB8AC3E}">
        <p14:creationId xmlns:p14="http://schemas.microsoft.com/office/powerpoint/2010/main" val="3684431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3" name="Pladsholder til sidefod 2"/>
          <p:cNvSpPr>
            <a:spLocks noGrp="1"/>
          </p:cNvSpPr>
          <p:nvPr>
            <p:ph type="ftr" sz="quarter" idx="11"/>
          </p:nvPr>
        </p:nvSpPr>
        <p:spPr/>
        <p:txBody>
          <a:bodyPr/>
          <a:lstStyle/>
          <a:p>
            <a:endParaRPr lang="da-DK" dirty="0"/>
          </a:p>
        </p:txBody>
      </p:sp>
      <p:sp>
        <p:nvSpPr>
          <p:cNvPr id="4" name="Pladsholder til diasnummer 3"/>
          <p:cNvSpPr>
            <a:spLocks noGrp="1"/>
          </p:cNvSpPr>
          <p:nvPr>
            <p:ph type="sldNum" sz="quarter" idx="12"/>
          </p:nvPr>
        </p:nvSpPr>
        <p:spPr/>
        <p:txBody>
          <a:bodyPr/>
          <a:lstStyle/>
          <a:p>
            <a:fld id="{F7AB382F-E9E6-CE49-B414-1E064FB7F064}" type="slidenum">
              <a:rPr lang="da-DK" smtClean="0"/>
              <a:pPr/>
              <a:t>‹#›</a:t>
            </a:fld>
            <a:endParaRPr lang="da-DK"/>
          </a:p>
        </p:txBody>
      </p:sp>
    </p:spTree>
    <p:extLst>
      <p:ext uri="{BB962C8B-B14F-4D97-AF65-F5344CB8AC3E}">
        <p14:creationId xmlns:p14="http://schemas.microsoft.com/office/powerpoint/2010/main" val="1540373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dhold med billedtekst">
    <p:spTree>
      <p:nvGrpSpPr>
        <p:cNvPr id="1" name=""/>
        <p:cNvGrpSpPr/>
        <p:nvPr/>
      </p:nvGrpSpPr>
      <p:grpSpPr>
        <a:xfrm>
          <a:off x="0" y="0"/>
          <a:ext cx="0" cy="0"/>
          <a:chOff x="0" y="0"/>
          <a:chExt cx="0" cy="0"/>
        </a:xfrm>
      </p:grpSpPr>
      <p:sp>
        <p:nvSpPr>
          <p:cNvPr id="3" name="Pladsholder til indhold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4" name="Pladsholder til tekst 3"/>
          <p:cNvSpPr>
            <a:spLocks noGrp="1"/>
          </p:cNvSpPr>
          <p:nvPr>
            <p:ph type="body" sz="half" idx="2"/>
          </p:nvPr>
        </p:nvSpPr>
        <p:spPr>
          <a:xfrm>
            <a:off x="682014" y="1435100"/>
            <a:ext cx="2783499" cy="5853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E7B964A7-F0FC-413D-AA6E-85775CA08B1F}" type="slidenum">
              <a:rPr lang="da-DK" smtClean="0"/>
              <a:pPr/>
              <a:t>‹#›</a:t>
            </a:fld>
            <a:endParaRPr lang="da-DK"/>
          </a:p>
        </p:txBody>
      </p:sp>
      <p:sp>
        <p:nvSpPr>
          <p:cNvPr id="9" name="Titel 1"/>
          <p:cNvSpPr>
            <a:spLocks noGrp="1"/>
          </p:cNvSpPr>
          <p:nvPr>
            <p:ph type="title"/>
          </p:nvPr>
        </p:nvSpPr>
        <p:spPr>
          <a:xfrm>
            <a:off x="682014" y="293956"/>
            <a:ext cx="7756587" cy="717256"/>
          </a:xfrm>
        </p:spPr>
        <p:txBody>
          <a:bodyPr/>
          <a:lstStyle>
            <a:lvl1pPr>
              <a:defRPr/>
            </a:lvl1pPr>
          </a:lstStyle>
          <a:p>
            <a:r>
              <a:rPr lang="da-DK" smtClean="0"/>
              <a:t>Klik for at redigere i master</a:t>
            </a:r>
            <a:endParaRPr lang="da-DK"/>
          </a:p>
        </p:txBody>
      </p:sp>
    </p:spTree>
    <p:extLst>
      <p:ext uri="{BB962C8B-B14F-4D97-AF65-F5344CB8AC3E}">
        <p14:creationId xmlns:p14="http://schemas.microsoft.com/office/powerpoint/2010/main" val="81496090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764565" y="4800600"/>
            <a:ext cx="7674036" cy="566738"/>
          </a:xfrm>
        </p:spPr>
        <p:txBody>
          <a:bodyPr anchor="b"/>
          <a:lstStyle>
            <a:lvl1pPr algn="l">
              <a:defRPr sz="2000" b="1"/>
            </a:lvl1pPr>
          </a:lstStyle>
          <a:p>
            <a:r>
              <a:rPr lang="da-DK" smtClean="0"/>
              <a:t>Klik for at redigere i master</a:t>
            </a:r>
            <a:endParaRPr lang="da-DK" dirty="0"/>
          </a:p>
        </p:txBody>
      </p:sp>
      <p:sp>
        <p:nvSpPr>
          <p:cNvPr id="3" name="Pladsholder til billede 2"/>
          <p:cNvSpPr>
            <a:spLocks noGrp="1"/>
          </p:cNvSpPr>
          <p:nvPr>
            <p:ph type="pic" idx="1"/>
          </p:nvPr>
        </p:nvSpPr>
        <p:spPr>
          <a:xfrm>
            <a:off x="764565" y="1302429"/>
            <a:ext cx="7674036" cy="342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smtClean="0"/>
              <a:t>Klik på ikonet for at tilføje et billede</a:t>
            </a:r>
            <a:endParaRPr lang="da-DK"/>
          </a:p>
        </p:txBody>
      </p:sp>
      <p:sp>
        <p:nvSpPr>
          <p:cNvPr id="4" name="Pladsholder til tekst 3"/>
          <p:cNvSpPr>
            <a:spLocks noGrp="1"/>
          </p:cNvSpPr>
          <p:nvPr>
            <p:ph type="body" sz="half" idx="2"/>
          </p:nvPr>
        </p:nvSpPr>
        <p:spPr>
          <a:xfrm>
            <a:off x="764565" y="5367338"/>
            <a:ext cx="7120819" cy="4903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Klik for at redigere i master</a:t>
            </a:r>
          </a:p>
        </p:txBody>
      </p:sp>
      <p:sp>
        <p:nvSpPr>
          <p:cNvPr id="6" name="Pladsholder til sidefod 5"/>
          <p:cNvSpPr>
            <a:spLocks noGrp="1"/>
          </p:cNvSpPr>
          <p:nvPr>
            <p:ph type="ftr" sz="quarter" idx="11"/>
          </p:nvPr>
        </p:nvSpPr>
        <p:spPr/>
        <p:txBody>
          <a:bodyPr/>
          <a:lstStyle/>
          <a:p>
            <a:endParaRPr lang="da-DK" dirty="0"/>
          </a:p>
        </p:txBody>
      </p:sp>
      <p:sp>
        <p:nvSpPr>
          <p:cNvPr id="7" name="Pladsholder til diasnummer 6"/>
          <p:cNvSpPr>
            <a:spLocks noGrp="1"/>
          </p:cNvSpPr>
          <p:nvPr>
            <p:ph type="sldNum" sz="quarter" idx="12"/>
          </p:nvPr>
        </p:nvSpPr>
        <p:spPr/>
        <p:txBody>
          <a:bodyPr/>
          <a:lstStyle/>
          <a:p>
            <a:fld id="{F7AB382F-E9E6-CE49-B414-1E064FB7F064}" type="slidenum">
              <a:rPr lang="da-DK" smtClean="0"/>
              <a:pPr/>
              <a:t>‹#›</a:t>
            </a:fld>
            <a:endParaRPr lang="da-DK"/>
          </a:p>
        </p:txBody>
      </p:sp>
    </p:spTree>
    <p:extLst>
      <p:ext uri="{BB962C8B-B14F-4D97-AF65-F5344CB8AC3E}">
        <p14:creationId xmlns:p14="http://schemas.microsoft.com/office/powerpoint/2010/main" val="3924553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rugerdefineret layout">
    <p:spTree>
      <p:nvGrpSpPr>
        <p:cNvPr id="1" name=""/>
        <p:cNvGrpSpPr/>
        <p:nvPr/>
      </p:nvGrpSpPr>
      <p:grpSpPr>
        <a:xfrm>
          <a:off x="0" y="0"/>
          <a:ext cx="0" cy="0"/>
          <a:chOff x="0" y="0"/>
          <a:chExt cx="0" cy="0"/>
        </a:xfrm>
      </p:grpSpPr>
      <p:sp>
        <p:nvSpPr>
          <p:cNvPr id="5" name="Rektangel 4"/>
          <p:cNvSpPr/>
          <p:nvPr/>
        </p:nvSpPr>
        <p:spPr>
          <a:xfrm>
            <a:off x="0" y="3424591"/>
            <a:ext cx="9144000" cy="34334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 name="Pladsholder til sidefod 4"/>
          <p:cNvSpPr>
            <a:spLocks noGrp="1"/>
          </p:cNvSpPr>
          <p:nvPr>
            <p:ph type="ftr" sz="quarter" idx="11"/>
          </p:nvPr>
        </p:nvSpPr>
        <p:spPr>
          <a:xfrm>
            <a:off x="2418374" y="6309647"/>
            <a:ext cx="5091831" cy="365125"/>
          </a:xfrm>
        </p:spPr>
        <p:txBody>
          <a:bodyPr/>
          <a:lstStyle/>
          <a:p>
            <a:endParaRPr lang="da-DK" dirty="0"/>
          </a:p>
        </p:txBody>
      </p:sp>
      <p:sp>
        <p:nvSpPr>
          <p:cNvPr id="7" name="Pladsholder til diasnummer 5"/>
          <p:cNvSpPr>
            <a:spLocks noGrp="1"/>
          </p:cNvSpPr>
          <p:nvPr>
            <p:ph type="sldNum" sz="quarter" idx="12"/>
          </p:nvPr>
        </p:nvSpPr>
        <p:spPr>
          <a:xfrm>
            <a:off x="8250726" y="6309647"/>
            <a:ext cx="609794" cy="365125"/>
          </a:xfrm>
        </p:spPr>
        <p:txBody>
          <a:bodyPr/>
          <a:lstStyle/>
          <a:p>
            <a:fld id="{F7AB382F-E9E6-CE49-B414-1E064FB7F064}" type="slidenum">
              <a:rPr lang="da-DK" smtClean="0"/>
              <a:pPr/>
              <a:t>‹#›</a:t>
            </a:fld>
            <a:endParaRPr lang="da-DK"/>
          </a:p>
        </p:txBody>
      </p:sp>
      <p:sp>
        <p:nvSpPr>
          <p:cNvPr id="9" name="Undertitel 2"/>
          <p:cNvSpPr>
            <a:spLocks noGrp="1"/>
          </p:cNvSpPr>
          <p:nvPr>
            <p:ph type="subTitle" idx="1"/>
          </p:nvPr>
        </p:nvSpPr>
        <p:spPr>
          <a:xfrm>
            <a:off x="685800" y="3574143"/>
            <a:ext cx="2137229" cy="1752600"/>
          </a:xfrm>
        </p:spPr>
        <p:txBody>
          <a:bodyPr anchor="t">
            <a:normAutofit/>
          </a:bodyPr>
          <a:lstStyle>
            <a:lvl1pPr marL="0" indent="0" algn="l">
              <a:lnSpc>
                <a:spcPct val="90000"/>
              </a:lnSpc>
              <a:buNone/>
              <a:defRPr sz="1600">
                <a:solidFill>
                  <a:srgbClr val="776F6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Klik for at redigere i master</a:t>
            </a:r>
            <a:endParaRPr lang="da-DK" dirty="0"/>
          </a:p>
        </p:txBody>
      </p:sp>
      <p:pic>
        <p:nvPicPr>
          <p:cNvPr id="14" name="Billede 13" descr="FØ_Logo_forside.a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113" y="5679757"/>
            <a:ext cx="1562100" cy="889000"/>
          </a:xfrm>
          <a:prstGeom prst="rect">
            <a:avLst/>
          </a:prstGeom>
        </p:spPr>
      </p:pic>
      <p:pic>
        <p:nvPicPr>
          <p:cNvPr id="11" name="Billede 10"/>
          <p:cNvPicPr>
            <a:picLocks noChangeAspect="1"/>
          </p:cNvPicPr>
          <p:nvPr/>
        </p:nvPicPr>
        <p:blipFill>
          <a:blip r:embed="rId3" cstate="print"/>
          <a:stretch>
            <a:fillRect/>
          </a:stretch>
        </p:blipFill>
        <p:spPr>
          <a:xfrm>
            <a:off x="-31910" y="2193909"/>
            <a:ext cx="11057500" cy="6478904"/>
          </a:xfrm>
          <a:prstGeom prst="rect">
            <a:avLst/>
          </a:prstGeom>
        </p:spPr>
      </p:pic>
      <p:pic>
        <p:nvPicPr>
          <p:cNvPr id="13" name="Billede 12" descr="Bjælke uden grafik_forside.ai"/>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sp>
        <p:nvSpPr>
          <p:cNvPr id="8" name="Titel 1"/>
          <p:cNvSpPr>
            <a:spLocks noGrp="1"/>
          </p:cNvSpPr>
          <p:nvPr>
            <p:ph type="ctrTitle"/>
          </p:nvPr>
        </p:nvSpPr>
        <p:spPr>
          <a:xfrm>
            <a:off x="662282" y="1741736"/>
            <a:ext cx="7772400" cy="1470025"/>
          </a:xfrm>
        </p:spPr>
        <p:txBody>
          <a:bodyPr anchor="b"/>
          <a:lstStyle>
            <a:lvl1pPr algn="l">
              <a:defRPr>
                <a:solidFill>
                  <a:schemeClr val="bg1"/>
                </a:solidFill>
              </a:defRPr>
            </a:lvl1pPr>
          </a:lstStyle>
          <a:p>
            <a:r>
              <a:rPr lang="da-DK" smtClean="0"/>
              <a:t>Klik for at redigere i master</a:t>
            </a:r>
            <a:endParaRPr lang="da-DK" dirty="0"/>
          </a:p>
        </p:txBody>
      </p:sp>
      <p:pic>
        <p:nvPicPr>
          <p:cNvPr id="10" name="Billede 9" descr="UCN_Payoff_DK_neg.ai"/>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00981" y="405128"/>
            <a:ext cx="1422400" cy="139700"/>
          </a:xfrm>
          <a:prstGeom prst="rect">
            <a:avLst/>
          </a:prstGeom>
        </p:spPr>
      </p:pic>
    </p:spTree>
    <p:extLst>
      <p:ext uri="{BB962C8B-B14F-4D97-AF65-F5344CB8AC3E}">
        <p14:creationId xmlns:p14="http://schemas.microsoft.com/office/powerpoint/2010/main" val="2327335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a-DK" smtClean="0"/>
              <a:t>Klik for at redigere i master</a:t>
            </a:r>
            <a:endParaRPr kumimoji="0" lang="en-US"/>
          </a:p>
        </p:txBody>
      </p:sp>
      <p:sp>
        <p:nvSpPr>
          <p:cNvPr id="4" name="Pladsholder til dato 3"/>
          <p:cNvSpPr>
            <a:spLocks noGrp="1"/>
          </p:cNvSpPr>
          <p:nvPr>
            <p:ph type="dt" sz="half" idx="10"/>
          </p:nvPr>
        </p:nvSpPr>
        <p:spPr/>
        <p:txBody>
          <a:bodyPr/>
          <a:lstStyle/>
          <a:p>
            <a:fld id="{5C6BB135-CD97-4D80-87AC-974427B617CA}" type="datetimeFigureOut">
              <a:rPr lang="da-DK" smtClean="0"/>
              <a:pPr/>
              <a:t>05-03-2015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a:t>
            </a:fld>
            <a:endParaRPr lang="da-DK"/>
          </a:p>
        </p:txBody>
      </p:sp>
      <p:sp>
        <p:nvSpPr>
          <p:cNvPr id="8" name="Pladsholder til indhold 7"/>
          <p:cNvSpPr>
            <a:spLocks noGrp="1"/>
          </p:cNvSpPr>
          <p:nvPr>
            <p:ph sz="quarter" idx="1"/>
          </p:nvPr>
        </p:nvSpPr>
        <p:spPr>
          <a:xfrm>
            <a:off x="914400" y="1447800"/>
            <a:ext cx="7772400" cy="4572000"/>
          </a:xfrm>
        </p:spPr>
        <p:txBody>
          <a:bodyPr vert="horz"/>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rugerdefineret layout">
    <p:spTree>
      <p:nvGrpSpPr>
        <p:cNvPr id="1" name=""/>
        <p:cNvGrpSpPr/>
        <p:nvPr/>
      </p:nvGrpSpPr>
      <p:grpSpPr>
        <a:xfrm>
          <a:off x="0" y="0"/>
          <a:ext cx="0" cy="0"/>
          <a:chOff x="0" y="0"/>
          <a:chExt cx="0" cy="0"/>
        </a:xfrm>
      </p:grpSpPr>
      <p:sp>
        <p:nvSpPr>
          <p:cNvPr id="15" name="Rektangel 14"/>
          <p:cNvSpPr/>
          <p:nvPr/>
        </p:nvSpPr>
        <p:spPr>
          <a:xfrm>
            <a:off x="0" y="5711086"/>
            <a:ext cx="1911113" cy="114691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a:p>
        </p:txBody>
      </p:sp>
      <p:sp>
        <p:nvSpPr>
          <p:cNvPr id="2" name="Titel 1"/>
          <p:cNvSpPr>
            <a:spLocks noGrp="1"/>
          </p:cNvSpPr>
          <p:nvPr>
            <p:ph type="title"/>
          </p:nvPr>
        </p:nvSpPr>
        <p:spPr/>
        <p:txBody>
          <a:bodyPr/>
          <a:lstStyle/>
          <a:p>
            <a:r>
              <a:rPr lang="da-DK" smtClean="0"/>
              <a:t>Klik for at redigere i master</a:t>
            </a:r>
            <a:endParaRPr lang="da-DK"/>
          </a:p>
        </p:txBody>
      </p:sp>
      <p:sp>
        <p:nvSpPr>
          <p:cNvPr id="3" name="Pladsholder til sidefod 2"/>
          <p:cNvSpPr>
            <a:spLocks noGrp="1"/>
          </p:cNvSpPr>
          <p:nvPr>
            <p:ph type="ftr" sz="quarter" idx="10"/>
          </p:nvPr>
        </p:nvSpPr>
        <p:spPr/>
        <p:txBody>
          <a:bodyPr/>
          <a:lstStyle/>
          <a:p>
            <a:endParaRPr lang="da-DK" dirty="0"/>
          </a:p>
        </p:txBody>
      </p:sp>
      <p:sp>
        <p:nvSpPr>
          <p:cNvPr id="4" name="Pladsholder til diasnummer 3"/>
          <p:cNvSpPr>
            <a:spLocks noGrp="1"/>
          </p:cNvSpPr>
          <p:nvPr>
            <p:ph type="sldNum" sz="quarter" idx="11"/>
          </p:nvPr>
        </p:nvSpPr>
        <p:spPr/>
        <p:txBody>
          <a:bodyPr/>
          <a:lstStyle/>
          <a:p>
            <a:fld id="{F7AB382F-E9E6-CE49-B414-1E064FB7F064}" type="slidenum">
              <a:rPr lang="da-DK" smtClean="0"/>
              <a:pPr/>
              <a:t>‹#›</a:t>
            </a:fld>
            <a:endParaRPr lang="da-DK" dirty="0"/>
          </a:p>
        </p:txBody>
      </p:sp>
      <p:sp>
        <p:nvSpPr>
          <p:cNvPr id="8" name="Pladsholder til tekst 2"/>
          <p:cNvSpPr>
            <a:spLocks noGrp="1"/>
          </p:cNvSpPr>
          <p:nvPr>
            <p:ph idx="1"/>
          </p:nvPr>
        </p:nvSpPr>
        <p:spPr>
          <a:xfrm>
            <a:off x="682014" y="1600200"/>
            <a:ext cx="7756587" cy="4525963"/>
          </a:xfrm>
          <a:prstGeom prst="rect">
            <a:avLst/>
          </a:prstGeom>
        </p:spPr>
        <p:txBody>
          <a:bodyPr vert="horz" lIns="91440" tIns="45720" rIns="91440" bIns="45720" rtlCol="0">
            <a:normAutofit/>
          </a:bodyPr>
          <a:lstStyle/>
          <a:p>
            <a:pPr lvl="0"/>
            <a:r>
              <a:rPr lang="da-DK" smtClean="0"/>
              <a:t>Klik for at redigere i master</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9" name="Pladsholder til diasnummer 5"/>
          <p:cNvSpPr txBox="1">
            <a:spLocks/>
          </p:cNvSpPr>
          <p:nvPr/>
        </p:nvSpPr>
        <p:spPr>
          <a:xfrm>
            <a:off x="8250726" y="6347672"/>
            <a:ext cx="609794" cy="365125"/>
          </a:xfrm>
          <a:prstGeom prst="rect">
            <a:avLst/>
          </a:prstGeom>
        </p:spPr>
        <p:txBody>
          <a:bodyPr vert="horz" lIns="91440" tIns="45720" rIns="91440" bIns="45720" rtlCol="0" anchor="ctr"/>
          <a:lstStyle>
            <a:defPPr>
              <a:defRPr lang="da-DK"/>
            </a:defPPr>
            <a:lvl1pPr marL="0" algn="r" defTabSz="457200" rtl="0" eaLnBrk="1" latinLnBrk="0" hangingPunct="1">
              <a:defRPr sz="1100" kern="1200">
                <a:solidFill>
                  <a:srgbClr val="776F65"/>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7AB382F-E9E6-CE49-B414-1E064FB7F064}" type="slidenum">
              <a:rPr lang="da-DK" smtClean="0"/>
              <a:pPr/>
              <a:t>‹#›</a:t>
            </a:fld>
            <a:endParaRPr lang="da-DK" dirty="0"/>
          </a:p>
        </p:txBody>
      </p:sp>
      <p:sp>
        <p:nvSpPr>
          <p:cNvPr id="10" name="Tekstfelt 9"/>
          <p:cNvSpPr txBox="1"/>
          <p:nvPr/>
        </p:nvSpPr>
        <p:spPr>
          <a:xfrm>
            <a:off x="1464336" y="4697815"/>
            <a:ext cx="184666" cy="369332"/>
          </a:xfrm>
          <a:prstGeom prst="rect">
            <a:avLst/>
          </a:prstGeom>
          <a:noFill/>
        </p:spPr>
        <p:txBody>
          <a:bodyPr wrap="none" rtlCol="0">
            <a:spAutoFit/>
          </a:bodyPr>
          <a:lstStyle/>
          <a:p>
            <a:endParaRPr lang="da-DK" dirty="0"/>
          </a:p>
        </p:txBody>
      </p:sp>
      <p:pic>
        <p:nvPicPr>
          <p:cNvPr id="13" name="Billede 12" descr="FØ_Logo_side 2.ai"/>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113" y="5936065"/>
            <a:ext cx="1143000" cy="660400"/>
          </a:xfrm>
          <a:prstGeom prst="rect">
            <a:avLst/>
          </a:prstGeom>
        </p:spPr>
      </p:pic>
    </p:spTree>
    <p:extLst>
      <p:ext uri="{BB962C8B-B14F-4D97-AF65-F5344CB8AC3E}">
        <p14:creationId xmlns:p14="http://schemas.microsoft.com/office/powerpoint/2010/main" val="186349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a-DK" smtClean="0"/>
              <a:t>Klik for at redigere i master</a:t>
            </a:r>
            <a:endParaRPr kumimoji="0" lang="en-US"/>
          </a:p>
        </p:txBody>
      </p:sp>
      <p:sp>
        <p:nvSpPr>
          <p:cNvPr id="5" name="Pladsholder til dato 4"/>
          <p:cNvSpPr>
            <a:spLocks noGrp="1"/>
          </p:cNvSpPr>
          <p:nvPr>
            <p:ph type="dt" sz="half" idx="10"/>
          </p:nvPr>
        </p:nvSpPr>
        <p:spPr/>
        <p:txBody>
          <a:bodyPr/>
          <a:lstStyle/>
          <a:p>
            <a:fld id="{5C6BB135-CD97-4D80-87AC-974427B617CA}" type="datetimeFigureOut">
              <a:rPr lang="da-DK" smtClean="0"/>
              <a:pPr/>
              <a:t>05-03-2015</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a:t>
            </a:fld>
            <a:endParaRPr lang="da-DK"/>
          </a:p>
        </p:txBody>
      </p:sp>
      <p:sp>
        <p:nvSpPr>
          <p:cNvPr id="9" name="Pladsholder til indhold 8"/>
          <p:cNvSpPr>
            <a:spLocks noGrp="1"/>
          </p:cNvSpPr>
          <p:nvPr>
            <p:ph sz="quarter" idx="1"/>
          </p:nvPr>
        </p:nvSpPr>
        <p:spPr>
          <a:xfrm>
            <a:off x="914400" y="1447800"/>
            <a:ext cx="3749040" cy="4572000"/>
          </a:xfrm>
        </p:spPr>
        <p:txBody>
          <a:bodyPr vert="horz"/>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11" name="Pladsholder til indhold 10"/>
          <p:cNvSpPr>
            <a:spLocks noGrp="1"/>
          </p:cNvSpPr>
          <p:nvPr>
            <p:ph sz="quarter" idx="2"/>
          </p:nvPr>
        </p:nvSpPr>
        <p:spPr>
          <a:xfrm>
            <a:off x="4933950" y="1447800"/>
            <a:ext cx="3749040" cy="4572000"/>
          </a:xfrm>
        </p:spPr>
        <p:txBody>
          <a:bodyPr vert="horz"/>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914400" y="273050"/>
            <a:ext cx="7772400" cy="1143000"/>
          </a:xfrm>
        </p:spPr>
        <p:txBody>
          <a:bodyPr anchor="b" anchorCtr="0"/>
          <a:lstStyle>
            <a:lvl1pPr>
              <a:defRPr/>
            </a:lvl1pPr>
          </a:lstStyle>
          <a:p>
            <a:r>
              <a:rPr kumimoji="0" lang="da-DK" smtClean="0"/>
              <a:t>Klik for at redigere i master</a:t>
            </a:r>
            <a:endParaRPr kumimoji="0" lang="en-US"/>
          </a:p>
        </p:txBody>
      </p:sp>
      <p:sp>
        <p:nvSpPr>
          <p:cNvPr id="3" name="Pladsholder til tekst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da-DK" smtClean="0"/>
              <a:t>Klik for at redigere i master</a:t>
            </a:r>
          </a:p>
        </p:txBody>
      </p:sp>
      <p:sp>
        <p:nvSpPr>
          <p:cNvPr id="4" name="Pladsholder til tekst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da-DK" smtClean="0"/>
              <a:t>Klik for at redigere i master</a:t>
            </a:r>
          </a:p>
        </p:txBody>
      </p:sp>
      <p:sp>
        <p:nvSpPr>
          <p:cNvPr id="7" name="Pladsholder til dato 6"/>
          <p:cNvSpPr>
            <a:spLocks noGrp="1"/>
          </p:cNvSpPr>
          <p:nvPr>
            <p:ph type="dt" sz="half" idx="10"/>
          </p:nvPr>
        </p:nvSpPr>
        <p:spPr/>
        <p:txBody>
          <a:bodyPr/>
          <a:lstStyle/>
          <a:p>
            <a:fld id="{5C6BB135-CD97-4D80-87AC-974427B617CA}" type="datetimeFigureOut">
              <a:rPr lang="da-DK" smtClean="0"/>
              <a:pPr/>
              <a:t>05-03-2015</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a:t>
            </a:fld>
            <a:endParaRPr lang="da-DK"/>
          </a:p>
        </p:txBody>
      </p:sp>
      <p:sp>
        <p:nvSpPr>
          <p:cNvPr id="11" name="Pladsholder til indhold 10"/>
          <p:cNvSpPr>
            <a:spLocks noGrp="1"/>
          </p:cNvSpPr>
          <p:nvPr>
            <p:ph sz="half" idx="2"/>
          </p:nvPr>
        </p:nvSpPr>
        <p:spPr>
          <a:xfrm>
            <a:off x="914400" y="2247900"/>
            <a:ext cx="3733800" cy="3886200"/>
          </a:xfrm>
        </p:spPr>
        <p:txBody>
          <a:bodyPr vert="horz"/>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13" name="Pladsholder til indhold 12"/>
          <p:cNvSpPr>
            <a:spLocks noGrp="1"/>
          </p:cNvSpPr>
          <p:nvPr>
            <p:ph sz="half" idx="4"/>
          </p:nvPr>
        </p:nvSpPr>
        <p:spPr>
          <a:xfrm>
            <a:off x="4953000" y="2247900"/>
            <a:ext cx="3733800" cy="3886200"/>
          </a:xfrm>
        </p:spPr>
        <p:txBody>
          <a:bodyPr vert="horz"/>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a-DK" smtClean="0"/>
              <a:t>Klik for at redigere i master</a:t>
            </a:r>
            <a:endParaRPr kumimoji="0" lang="en-US"/>
          </a:p>
        </p:txBody>
      </p:sp>
      <p:sp>
        <p:nvSpPr>
          <p:cNvPr id="3" name="Pladsholder til dato 2"/>
          <p:cNvSpPr>
            <a:spLocks noGrp="1"/>
          </p:cNvSpPr>
          <p:nvPr>
            <p:ph type="dt" sz="half" idx="10"/>
          </p:nvPr>
        </p:nvSpPr>
        <p:spPr/>
        <p:txBody>
          <a:bodyPr/>
          <a:lstStyle/>
          <a:p>
            <a:fld id="{5C6BB135-CD97-4D80-87AC-974427B617CA}" type="datetimeFigureOut">
              <a:rPr lang="da-DK" smtClean="0"/>
              <a:pPr/>
              <a:t>05-03-2015</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a:t>
            </a:fld>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5C6BB135-CD97-4D80-87AC-974427B617CA}" type="datetimeFigureOut">
              <a:rPr lang="da-DK" smtClean="0"/>
              <a:pPr/>
              <a:t>05-03-2015</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a:t>
            </a:fld>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8" name="Rektangel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Afrundet rektangel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el 1"/>
          <p:cNvSpPr>
            <a:spLocks noGrp="1"/>
          </p:cNvSpPr>
          <p:nvPr>
            <p:ph type="title"/>
          </p:nvPr>
        </p:nvSpPr>
        <p:spPr>
          <a:xfrm>
            <a:off x="914400" y="273050"/>
            <a:ext cx="7772400" cy="1143000"/>
          </a:xfrm>
        </p:spPr>
        <p:txBody>
          <a:bodyPr anchor="b" anchorCtr="0"/>
          <a:lstStyle>
            <a:lvl1pPr algn="l">
              <a:buNone/>
              <a:defRPr sz="4000" b="0"/>
            </a:lvl1pPr>
          </a:lstStyle>
          <a:p>
            <a:r>
              <a:rPr kumimoji="0" lang="da-DK" smtClean="0"/>
              <a:t>Klik for at redigere i master</a:t>
            </a:r>
            <a:endParaRPr kumimoji="0" lang="en-US"/>
          </a:p>
        </p:txBody>
      </p:sp>
      <p:sp>
        <p:nvSpPr>
          <p:cNvPr id="3" name="Pladsholder til tekst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da-DK" smtClean="0"/>
              <a:t>Klik for at redigere i master</a:t>
            </a:r>
          </a:p>
        </p:txBody>
      </p:sp>
      <p:sp>
        <p:nvSpPr>
          <p:cNvPr id="5" name="Pladsholder til dato 4"/>
          <p:cNvSpPr>
            <a:spLocks noGrp="1"/>
          </p:cNvSpPr>
          <p:nvPr>
            <p:ph type="dt" sz="half" idx="10"/>
          </p:nvPr>
        </p:nvSpPr>
        <p:spPr/>
        <p:txBody>
          <a:bodyPr/>
          <a:lstStyle/>
          <a:p>
            <a:fld id="{5C6BB135-CD97-4D80-87AC-974427B617CA}" type="datetimeFigureOut">
              <a:rPr lang="da-DK" smtClean="0"/>
              <a:pPr/>
              <a:t>05-03-2015</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a:t>
            </a:fld>
            <a:endParaRPr lang="da-DK"/>
          </a:p>
        </p:txBody>
      </p:sp>
      <p:sp>
        <p:nvSpPr>
          <p:cNvPr id="11" name="Pladsholder til indhold 10"/>
          <p:cNvSpPr>
            <a:spLocks noGrp="1"/>
          </p:cNvSpPr>
          <p:nvPr>
            <p:ph sz="quarter" idx="1"/>
          </p:nvPr>
        </p:nvSpPr>
        <p:spPr>
          <a:xfrm>
            <a:off x="2971800" y="1600200"/>
            <a:ext cx="5715000" cy="4495800"/>
          </a:xfrm>
        </p:spPr>
        <p:txBody>
          <a:bodyPr vert="horz"/>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kumimoji="0" lang="da-DK" smtClean="0"/>
              <a:t>Klik for at redigere i master</a:t>
            </a:r>
            <a:endParaRPr kumimoji="0" lang="en-US"/>
          </a:p>
        </p:txBody>
      </p:sp>
      <p:sp>
        <p:nvSpPr>
          <p:cNvPr id="3" name="Pladsholder til lodret titel 2"/>
          <p:cNvSpPr>
            <a:spLocks noGrp="1"/>
          </p:cNvSpPr>
          <p:nvPr>
            <p:ph type="body" orient="vert" idx="1"/>
          </p:nvPr>
        </p:nvSpPr>
        <p:spPr/>
        <p:txBody>
          <a:bodyPr vert="eaVert"/>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4" name="Pladsholder til dato 3"/>
          <p:cNvSpPr>
            <a:spLocks noGrp="1"/>
          </p:cNvSpPr>
          <p:nvPr>
            <p:ph type="dt" sz="half" idx="10"/>
          </p:nvPr>
        </p:nvSpPr>
        <p:spPr/>
        <p:txBody>
          <a:bodyPr/>
          <a:lstStyle/>
          <a:p>
            <a:fld id="{5C6BB135-CD97-4D80-87AC-974427B617CA}" type="datetimeFigureOut">
              <a:rPr lang="da-DK" smtClean="0"/>
              <a:pPr/>
              <a:t>05-03-2015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a:t>
            </a:fld>
            <a:endParaRPr lang="da-D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41"/>
            <a:ext cx="2011680" cy="5851525"/>
          </a:xfrm>
        </p:spPr>
        <p:txBody>
          <a:bodyPr vert="eaVert"/>
          <a:lstStyle/>
          <a:p>
            <a:r>
              <a:rPr kumimoji="0" lang="da-DK" smtClean="0"/>
              <a:t>Klik for at redigere i master</a:t>
            </a:r>
            <a:endParaRPr kumimoji="0" lang="en-US"/>
          </a:p>
        </p:txBody>
      </p:sp>
      <p:sp>
        <p:nvSpPr>
          <p:cNvPr id="3" name="Pladsholder til lodret titel 2"/>
          <p:cNvSpPr>
            <a:spLocks noGrp="1"/>
          </p:cNvSpPr>
          <p:nvPr>
            <p:ph type="body" orient="vert" idx="1"/>
          </p:nvPr>
        </p:nvSpPr>
        <p:spPr>
          <a:xfrm>
            <a:off x="914400" y="274640"/>
            <a:ext cx="5562600" cy="5851525"/>
          </a:xfrm>
        </p:spPr>
        <p:txBody>
          <a:bodyPr vert="eaVert"/>
          <a:lstStyle/>
          <a:p>
            <a:pPr lvl="0" eaLnBrk="1" latinLnBrk="0" hangingPunct="1"/>
            <a:r>
              <a:rPr lang="da-DK" smtClean="0"/>
              <a:t>Klik for at redigere i master</a:t>
            </a:r>
          </a:p>
          <a:p>
            <a:pPr lvl="1" eaLnBrk="1" latinLnBrk="0" hangingPunct="1"/>
            <a:r>
              <a:rPr lang="da-DK" smtClean="0"/>
              <a:t>Andet niveau</a:t>
            </a:r>
          </a:p>
          <a:p>
            <a:pPr lvl="2" eaLnBrk="1" latinLnBrk="0" hangingPunct="1"/>
            <a:r>
              <a:rPr lang="da-DK" smtClean="0"/>
              <a:t>Tredje niveau</a:t>
            </a:r>
          </a:p>
          <a:p>
            <a:pPr lvl="3" eaLnBrk="1" latinLnBrk="0" hangingPunct="1"/>
            <a:r>
              <a:rPr lang="da-DK" smtClean="0"/>
              <a:t>Fjerde niveau</a:t>
            </a:r>
          </a:p>
          <a:p>
            <a:pPr lvl="4" eaLnBrk="1" latinLnBrk="0" hangingPunct="1"/>
            <a:r>
              <a:rPr lang="da-DK" smtClean="0"/>
              <a:t>Femte niveau</a:t>
            </a:r>
            <a:endParaRPr kumimoji="0" lang="en-US"/>
          </a:p>
        </p:txBody>
      </p:sp>
      <p:sp>
        <p:nvSpPr>
          <p:cNvPr id="4" name="Pladsholder til dato 3"/>
          <p:cNvSpPr>
            <a:spLocks noGrp="1"/>
          </p:cNvSpPr>
          <p:nvPr>
            <p:ph type="dt" sz="half" idx="10"/>
          </p:nvPr>
        </p:nvSpPr>
        <p:spPr/>
        <p:txBody>
          <a:bodyPr/>
          <a:lstStyle/>
          <a:p>
            <a:fld id="{5C6BB135-CD97-4D80-87AC-974427B617CA}" type="datetimeFigureOut">
              <a:rPr lang="da-DK" smtClean="0"/>
              <a:pPr/>
              <a:t>05-03-2015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a:xfrm>
            <a:off x="146304" y="6210300"/>
            <a:ext cx="457200" cy="457200"/>
          </a:xfrm>
          <a:prstGeom prst="ellipse">
            <a:avLst/>
          </a:prstGeom>
        </p:spPr>
        <p:txBody>
          <a:bodyPr/>
          <a:lstStyle/>
          <a:p>
            <a:fld id="{E7B964A7-F0FC-413D-AA6E-85775CA08B1F}" type="slidenum">
              <a:rPr lang="da-DK" smtClean="0"/>
              <a:pPr/>
              <a:t>‹#›</a:t>
            </a:fld>
            <a:endParaRPr lang="da-D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4.emf"/><Relationship Id="rId18" Type="http://schemas.openxmlformats.org/officeDocument/2006/relationships/image" Target="../media/image9.emf"/><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17" Type="http://schemas.openxmlformats.org/officeDocument/2006/relationships/image" Target="../media/image8.emf"/><Relationship Id="rId2" Type="http://schemas.openxmlformats.org/officeDocument/2006/relationships/slideLayout" Target="../slideLayouts/slideLayout11.xml"/><Relationship Id="rId16" Type="http://schemas.openxmlformats.org/officeDocument/2006/relationships/image" Target="../media/image7.emf"/><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6.emf"/><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ktangel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2" name="Pladsholder til titel 21"/>
          <p:cNvSpPr>
            <a:spLocks noGrp="1"/>
          </p:cNvSpPr>
          <p:nvPr>
            <p:ph type="title"/>
          </p:nvPr>
        </p:nvSpPr>
        <p:spPr>
          <a:xfrm>
            <a:off x="914400" y="274638"/>
            <a:ext cx="7772400" cy="1143000"/>
          </a:xfrm>
          <a:prstGeom prst="rect">
            <a:avLst/>
          </a:prstGeom>
        </p:spPr>
        <p:txBody>
          <a:bodyPr bIns="91440" anchor="b" anchorCtr="0">
            <a:normAutofit/>
          </a:bodyPr>
          <a:lstStyle/>
          <a:p>
            <a:r>
              <a:rPr kumimoji="0" lang="da-DK" dirty="0" smtClean="0"/>
              <a:t>Klik for at redigere titeltypografi i masteren</a:t>
            </a:r>
            <a:endParaRPr kumimoji="0" lang="en-US" dirty="0"/>
          </a:p>
        </p:txBody>
      </p:sp>
      <p:sp>
        <p:nvSpPr>
          <p:cNvPr id="13" name="Pladsholder til tekst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da-DK" dirty="0" smtClean="0"/>
              <a:t>Klik for at redigere typografi i masteren</a:t>
            </a:r>
          </a:p>
          <a:p>
            <a:pPr lvl="1" eaLnBrk="1" latinLnBrk="0" hangingPunct="1"/>
            <a:r>
              <a:rPr kumimoji="0" lang="da-DK" dirty="0" smtClean="0"/>
              <a:t>Andet niveau</a:t>
            </a:r>
          </a:p>
          <a:p>
            <a:pPr lvl="2" eaLnBrk="1" latinLnBrk="0" hangingPunct="1"/>
            <a:r>
              <a:rPr kumimoji="0" lang="da-DK" dirty="0" smtClean="0"/>
              <a:t>Tredje niveau</a:t>
            </a:r>
          </a:p>
          <a:p>
            <a:pPr lvl="3" eaLnBrk="1" latinLnBrk="0" hangingPunct="1"/>
            <a:r>
              <a:rPr kumimoji="0" lang="da-DK" dirty="0" smtClean="0"/>
              <a:t>Fjerde niveau</a:t>
            </a:r>
          </a:p>
          <a:p>
            <a:pPr lvl="4" eaLnBrk="1" latinLnBrk="0" hangingPunct="1"/>
            <a:r>
              <a:rPr kumimoji="0" lang="da-DK" dirty="0" smtClean="0"/>
              <a:t>Femte niveau</a:t>
            </a:r>
            <a:endParaRPr kumimoji="0" lang="en-US" dirty="0"/>
          </a:p>
        </p:txBody>
      </p:sp>
      <p:sp>
        <p:nvSpPr>
          <p:cNvPr id="14" name="Pladsholder til dato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C6BB135-CD97-4D80-87AC-974427B617CA}" type="datetimeFigureOut">
              <a:rPr lang="da-DK" smtClean="0"/>
              <a:pPr/>
              <a:t>05-03-2015</a:t>
            </a:fld>
            <a:endParaRPr lang="da-DK"/>
          </a:p>
        </p:txBody>
      </p:sp>
      <p:sp>
        <p:nvSpPr>
          <p:cNvPr id="3" name="Pladsholder til sidefod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da-DK" dirty="0"/>
          </a:p>
        </p:txBody>
      </p:sp>
      <p:pic>
        <p:nvPicPr>
          <p:cNvPr id="10" name="Billede 9" descr="Business_Teknologi_FRAGMENT2.png"/>
          <p:cNvPicPr>
            <a:picLocks noChangeAspect="1"/>
          </p:cNvPicPr>
          <p:nvPr/>
        </p:nvPicPr>
        <p:blipFill>
          <a:blip r:embed="rId11" cstate="print">
            <a:lum bright="30000" contrast="10000"/>
          </a:blip>
          <a:srcRect l="20630"/>
          <a:stretch>
            <a:fillRect/>
          </a:stretch>
        </p:blipFill>
        <p:spPr>
          <a:xfrm>
            <a:off x="251520" y="188640"/>
            <a:ext cx="3464904" cy="6480720"/>
          </a:xfrm>
          <a:prstGeom prst="rect">
            <a:avLst/>
          </a:prstGeom>
        </p:spPr>
      </p:pic>
      <p:pic>
        <p:nvPicPr>
          <p:cNvPr id="11" name="Billede 10" descr="Teknologi&amp;Business logo.png"/>
          <p:cNvPicPr>
            <a:picLocks noChangeAspect="1"/>
          </p:cNvPicPr>
          <p:nvPr/>
        </p:nvPicPr>
        <p:blipFill>
          <a:blip r:embed="rId12" cstate="print"/>
          <a:srcRect t="24079"/>
          <a:stretch>
            <a:fillRect/>
          </a:stretch>
        </p:blipFill>
        <p:spPr>
          <a:xfrm>
            <a:off x="7002043" y="0"/>
            <a:ext cx="2141957" cy="994506"/>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01" r:id="rId4"/>
    <p:sldLayoutId id="2147483702" r:id="rId5"/>
    <p:sldLayoutId id="2147483703" r:id="rId6"/>
    <p:sldLayoutId id="2147483704" r:id="rId7"/>
    <p:sldLayoutId id="2147483706" r:id="rId8"/>
    <p:sldLayoutId id="2147483707" r:id="rId9"/>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Billede 16" descr="Bjælke med grafik.ai"/>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9144000" cy="1092200"/>
          </a:xfrm>
          <a:prstGeom prst="rect">
            <a:avLst/>
          </a:prstGeom>
        </p:spPr>
      </p:pic>
      <p:sp>
        <p:nvSpPr>
          <p:cNvPr id="2" name="Pladsholder til titel 1"/>
          <p:cNvSpPr>
            <a:spLocks noGrp="1"/>
          </p:cNvSpPr>
          <p:nvPr>
            <p:ph type="title"/>
          </p:nvPr>
        </p:nvSpPr>
        <p:spPr>
          <a:xfrm>
            <a:off x="682014" y="293956"/>
            <a:ext cx="7756587" cy="717256"/>
          </a:xfrm>
          <a:prstGeom prst="rect">
            <a:avLst/>
          </a:prstGeom>
        </p:spPr>
        <p:txBody>
          <a:bodyPr vert="horz" lIns="91440" tIns="45720" rIns="91440" bIns="45720" rtlCol="0" anchor="b">
            <a:normAutofit/>
          </a:bodyPr>
          <a:lstStyle/>
          <a:p>
            <a:r>
              <a:rPr lang="da-DK" dirty="0" smtClean="0"/>
              <a:t>Klik for at redigere i masteren</a:t>
            </a:r>
            <a:endParaRPr lang="da-DK" dirty="0"/>
          </a:p>
        </p:txBody>
      </p:sp>
      <p:sp>
        <p:nvSpPr>
          <p:cNvPr id="3" name="Pladsholder til tekst 2"/>
          <p:cNvSpPr>
            <a:spLocks noGrp="1"/>
          </p:cNvSpPr>
          <p:nvPr>
            <p:ph type="body" idx="1"/>
          </p:nvPr>
        </p:nvSpPr>
        <p:spPr>
          <a:xfrm>
            <a:off x="682014" y="1600200"/>
            <a:ext cx="7756587" cy="4525963"/>
          </a:xfrm>
          <a:prstGeom prst="rect">
            <a:avLst/>
          </a:prstGeom>
        </p:spPr>
        <p:txBody>
          <a:bodyPr vert="horz" lIns="91440" tIns="45720" rIns="91440" bIns="45720" rtlCol="0">
            <a:normAutofit/>
          </a:bodyPr>
          <a:lstStyle/>
          <a:p>
            <a:pPr lvl="0"/>
            <a:r>
              <a:rPr lang="da-DK" dirty="0" smtClean="0"/>
              <a:t>Klik for at redigere teksttypografierne i masteren</a:t>
            </a:r>
          </a:p>
          <a:p>
            <a:pPr lvl="1"/>
            <a:r>
              <a:rPr lang="da-DK" dirty="0" smtClean="0"/>
              <a:t>Andet niveau</a:t>
            </a:r>
          </a:p>
          <a:p>
            <a:pPr lvl="2"/>
            <a:r>
              <a:rPr lang="da-DK" dirty="0" smtClean="0"/>
              <a:t>Tredje niveau</a:t>
            </a:r>
          </a:p>
          <a:p>
            <a:pPr lvl="3"/>
            <a:r>
              <a:rPr lang="da-DK" dirty="0" smtClean="0"/>
              <a:t>Fjerde niveau</a:t>
            </a:r>
          </a:p>
          <a:p>
            <a:pPr lvl="4"/>
            <a:r>
              <a:rPr lang="da-DK" dirty="0" smtClean="0"/>
              <a:t>Femte niveau</a:t>
            </a:r>
            <a:endParaRPr lang="da-DK" dirty="0"/>
          </a:p>
        </p:txBody>
      </p:sp>
      <p:sp>
        <p:nvSpPr>
          <p:cNvPr id="5" name="Pladsholder til sidefod 4"/>
          <p:cNvSpPr>
            <a:spLocks noGrp="1"/>
          </p:cNvSpPr>
          <p:nvPr>
            <p:ph type="ftr" sz="quarter" idx="3"/>
          </p:nvPr>
        </p:nvSpPr>
        <p:spPr>
          <a:xfrm>
            <a:off x="1931382" y="6347672"/>
            <a:ext cx="5578824"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da-DK" dirty="0"/>
          </a:p>
        </p:txBody>
      </p:sp>
      <p:sp>
        <p:nvSpPr>
          <p:cNvPr id="6" name="Pladsholder til diasnummer 5"/>
          <p:cNvSpPr>
            <a:spLocks noGrp="1"/>
          </p:cNvSpPr>
          <p:nvPr>
            <p:ph type="sldNum" sz="quarter" idx="4"/>
          </p:nvPr>
        </p:nvSpPr>
        <p:spPr>
          <a:xfrm>
            <a:off x="8250726" y="6347672"/>
            <a:ext cx="609794" cy="365125"/>
          </a:xfrm>
          <a:prstGeom prst="rect">
            <a:avLst/>
          </a:prstGeom>
        </p:spPr>
        <p:txBody>
          <a:bodyPr vert="horz" lIns="91440" tIns="45720" rIns="91440" bIns="45720" rtlCol="0" anchor="ctr"/>
          <a:lstStyle>
            <a:lvl1pPr algn="r">
              <a:defRPr sz="1100">
                <a:solidFill>
                  <a:srgbClr val="776F65"/>
                </a:solidFill>
              </a:defRPr>
            </a:lvl1pPr>
          </a:lstStyle>
          <a:p>
            <a:fld id="{F7AB382F-E9E6-CE49-B414-1E064FB7F064}" type="slidenum">
              <a:rPr lang="da-DK" smtClean="0"/>
              <a:pPr/>
              <a:t>‹#›</a:t>
            </a:fld>
            <a:endParaRPr lang="da-DK" dirty="0"/>
          </a:p>
        </p:txBody>
      </p:sp>
      <p:pic>
        <p:nvPicPr>
          <p:cNvPr id="18" name="Billede 17" descr="UCN_Logo_side 2.ai"/>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68113" y="6329765"/>
            <a:ext cx="927100" cy="266700"/>
          </a:xfrm>
          <a:prstGeom prst="rect">
            <a:avLst/>
          </a:prstGeom>
        </p:spPr>
      </p:pic>
    </p:spTree>
    <p:extLst>
      <p:ext uri="{BB962C8B-B14F-4D97-AF65-F5344CB8AC3E}">
        <p14:creationId xmlns:p14="http://schemas.microsoft.com/office/powerpoint/2010/main" val="177012898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l" defTabSz="457200" rtl="0" eaLnBrk="1" latinLnBrk="0" hangingPunct="1">
        <a:spcBef>
          <a:spcPct val="0"/>
        </a:spcBef>
        <a:buNone/>
        <a:defRPr sz="4000" kern="1200">
          <a:solidFill>
            <a:schemeClr val="bg1"/>
          </a:solidFill>
          <a:latin typeface="+mj-lt"/>
          <a:ea typeface="+mj-ea"/>
          <a:cs typeface="+mj-cs"/>
        </a:defRPr>
      </a:lvl1pPr>
    </p:titleStyle>
    <p:bodyStyle>
      <a:lvl1pPr marL="342900" indent="-342900" algn="l" defTabSz="457200" rtl="0" eaLnBrk="1" latinLnBrk="0" hangingPunct="1">
        <a:spcBef>
          <a:spcPct val="20000"/>
        </a:spcBef>
        <a:buClr>
          <a:schemeClr val="accent2"/>
        </a:buClr>
        <a:buSzPct val="100000"/>
        <a:buFontTx/>
        <a:buBlip>
          <a:blip r:embed="rId15"/>
        </a:buBlip>
        <a:defRPr sz="2800" kern="1200">
          <a:solidFill>
            <a:schemeClr val="tx1"/>
          </a:solidFill>
          <a:latin typeface="+mn-lt"/>
          <a:ea typeface="+mn-ea"/>
          <a:cs typeface="+mn-cs"/>
        </a:defRPr>
      </a:lvl1pPr>
      <a:lvl2pPr marL="594000" indent="-284400" algn="l" defTabSz="457200" rtl="0" eaLnBrk="1" latinLnBrk="0" hangingPunct="1">
        <a:spcBef>
          <a:spcPct val="20000"/>
        </a:spcBef>
        <a:buSzPct val="100000"/>
        <a:buFontTx/>
        <a:buBlip>
          <a:blip r:embed="rId16"/>
        </a:buBlip>
        <a:defRPr sz="2400" kern="1200">
          <a:solidFill>
            <a:schemeClr val="tx1"/>
          </a:solidFill>
          <a:latin typeface="+mn-lt"/>
          <a:ea typeface="+mn-ea"/>
          <a:cs typeface="+mn-cs"/>
        </a:defRPr>
      </a:lvl2pPr>
      <a:lvl3pPr marL="828000" indent="-284400" algn="l" defTabSz="457200" rtl="0" eaLnBrk="1" latinLnBrk="0" hangingPunct="1">
        <a:spcBef>
          <a:spcPct val="20000"/>
        </a:spcBef>
        <a:buSzPct val="100000"/>
        <a:buFontTx/>
        <a:buBlip>
          <a:blip r:embed="rId17"/>
        </a:buBlip>
        <a:defRPr sz="2400" kern="1200">
          <a:solidFill>
            <a:schemeClr val="tx1"/>
          </a:solidFill>
          <a:latin typeface="+mn-lt"/>
          <a:ea typeface="+mn-ea"/>
          <a:cs typeface="+mn-cs"/>
        </a:defRPr>
      </a:lvl3pPr>
      <a:lvl4pPr marL="1098000" indent="-284400" algn="l" defTabSz="457200" rtl="0" eaLnBrk="1" latinLnBrk="0" hangingPunct="1">
        <a:spcBef>
          <a:spcPct val="20000"/>
        </a:spcBef>
        <a:buSzPct val="100000"/>
        <a:buFontTx/>
        <a:buBlip>
          <a:blip r:embed="rId18"/>
        </a:buBlip>
        <a:defRPr sz="2400" kern="1200">
          <a:solidFill>
            <a:schemeClr val="tx1"/>
          </a:solidFill>
          <a:latin typeface="+mn-lt"/>
          <a:ea typeface="+mn-ea"/>
          <a:cs typeface="+mn-cs"/>
        </a:defRPr>
      </a:lvl4pPr>
      <a:lvl5pPr marL="1249200" indent="-176400" algn="l" defTabSz="457200" rtl="0" eaLnBrk="1" latinLnBrk="0" hangingPunct="1">
        <a:spcBef>
          <a:spcPct val="20000"/>
        </a:spcBef>
        <a:buFont typeface="Lucida Grande"/>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alpha val="49000"/>
          </a:schemeClr>
        </a:solidFill>
        <a:effectLst/>
      </p:bgPr>
    </p:bg>
    <p:spTree>
      <p:nvGrpSpPr>
        <p:cNvPr id="1" name=""/>
        <p:cNvGrpSpPr/>
        <p:nvPr/>
      </p:nvGrpSpPr>
      <p:grpSpPr>
        <a:xfrm>
          <a:off x="0" y="0"/>
          <a:ext cx="0" cy="0"/>
          <a:chOff x="0" y="0"/>
          <a:chExt cx="0" cy="0"/>
        </a:xfrm>
      </p:grpSpPr>
      <p:pic>
        <p:nvPicPr>
          <p:cNvPr id="5" name="Picture 4" descr="OOvsRDB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1196752"/>
            <a:ext cx="6192837"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304800"/>
            <a:ext cx="8763000" cy="675928"/>
          </a:xfrm>
        </p:spPr>
        <p:txBody>
          <a:bodyPr>
            <a:normAutofit fontScale="90000"/>
          </a:bodyPr>
          <a:lstStyle/>
          <a:p>
            <a:pPr eaLnBrk="1" hangingPunct="1"/>
            <a:r>
              <a:rPr lang="en-US" dirty="0" smtClean="0"/>
              <a:t>ILO: Intended Learning Outcome</a:t>
            </a:r>
          </a:p>
        </p:txBody>
      </p:sp>
      <p:sp>
        <p:nvSpPr>
          <p:cNvPr id="3075" name="Rectangle 3"/>
          <p:cNvSpPr>
            <a:spLocks noGrp="1" noChangeArrowheads="1"/>
          </p:cNvSpPr>
          <p:nvPr>
            <p:ph idx="1"/>
          </p:nvPr>
        </p:nvSpPr>
        <p:spPr>
          <a:xfrm>
            <a:off x="971600" y="1988840"/>
            <a:ext cx="7772400" cy="4114800"/>
          </a:xfrm>
        </p:spPr>
        <p:txBody>
          <a:bodyPr/>
          <a:lstStyle/>
          <a:p>
            <a:pPr eaLnBrk="1" hangingPunct="1">
              <a:lnSpc>
                <a:spcPct val="90000"/>
              </a:lnSpc>
            </a:pPr>
            <a:r>
              <a:rPr lang="en-GB" sz="2400" dirty="0" smtClean="0"/>
              <a:t>During the workshop you should achieve the following:</a:t>
            </a:r>
          </a:p>
          <a:p>
            <a:pPr lvl="1" eaLnBrk="1" hangingPunct="1">
              <a:lnSpc>
                <a:spcPct val="90000"/>
              </a:lnSpc>
            </a:pPr>
            <a:r>
              <a:rPr lang="en-GB" sz="2400" dirty="0" smtClean="0"/>
              <a:t>Being able to design a database which satisfies the demands for good design</a:t>
            </a:r>
            <a:endParaRPr lang="da-DK" sz="2400" dirty="0" smtClean="0"/>
          </a:p>
          <a:p>
            <a:pPr lvl="1" eaLnBrk="1" hangingPunct="1">
              <a:lnSpc>
                <a:spcPct val="90000"/>
              </a:lnSpc>
            </a:pPr>
            <a:r>
              <a:rPr lang="en-GB" sz="2400" dirty="0" smtClean="0"/>
              <a:t>Being able to build a system with  a good architecture </a:t>
            </a:r>
            <a:endParaRPr lang="da-DK" sz="2400" dirty="0" smtClean="0"/>
          </a:p>
          <a:p>
            <a:pPr lvl="1" eaLnBrk="1" hangingPunct="1">
              <a:lnSpc>
                <a:spcPct val="90000"/>
              </a:lnSpc>
            </a:pPr>
            <a:r>
              <a:rPr lang="en-GB" sz="2400" dirty="0" smtClean="0"/>
              <a:t>Being able to produce SQL-scripts to creation of a database, along with insertion of data</a:t>
            </a:r>
            <a:endParaRPr lang="da-DK" sz="2400" dirty="0" smtClean="0"/>
          </a:p>
          <a:p>
            <a:pPr lvl="1" eaLnBrk="1" hangingPunct="1">
              <a:lnSpc>
                <a:spcPct val="90000"/>
              </a:lnSpc>
            </a:pPr>
            <a:r>
              <a:rPr lang="en-GB" sz="2400" dirty="0" smtClean="0"/>
              <a:t>Being able to access the database from the Java-code </a:t>
            </a:r>
            <a:r>
              <a:rPr lang="en-GB" dirty="0"/>
              <a:t>and document it by making interaction diagrams</a:t>
            </a:r>
            <a:endParaRPr 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229600" cy="639763"/>
          </a:xfrm>
        </p:spPr>
        <p:txBody>
          <a:bodyPr>
            <a:normAutofit fontScale="90000"/>
          </a:bodyPr>
          <a:lstStyle/>
          <a:p>
            <a:pPr eaLnBrk="1" hangingPunct="1"/>
            <a:r>
              <a:rPr lang="en-GB" sz="4000" smtClean="0"/>
              <a:t>Schedule:</a:t>
            </a:r>
            <a:endParaRPr lang="da-DK" sz="4000" smtClean="0"/>
          </a:p>
        </p:txBody>
      </p:sp>
      <p:sp>
        <p:nvSpPr>
          <p:cNvPr id="7171" name="Rectangle 3"/>
          <p:cNvSpPr>
            <a:spLocks noGrp="1" noChangeArrowheads="1"/>
          </p:cNvSpPr>
          <p:nvPr>
            <p:ph idx="1"/>
          </p:nvPr>
        </p:nvSpPr>
        <p:spPr>
          <a:xfrm>
            <a:off x="251520" y="1124744"/>
            <a:ext cx="8229600" cy="5410200"/>
          </a:xfrm>
        </p:spPr>
        <p:txBody>
          <a:bodyPr>
            <a:normAutofit fontScale="77500" lnSpcReduction="20000"/>
          </a:bodyPr>
          <a:lstStyle/>
          <a:p>
            <a:pPr lvl="0">
              <a:buClr>
                <a:srgbClr val="FF6319"/>
              </a:buClr>
              <a:tabLst>
                <a:tab pos="457200" algn="l"/>
                <a:tab pos="1257300" algn="l"/>
              </a:tabLst>
              <a:defRPr/>
            </a:pPr>
            <a:r>
              <a:rPr lang="en-GB" sz="2900" dirty="0">
                <a:solidFill>
                  <a:prstClr val="black"/>
                </a:solidFill>
                <a:ea typeface="Times New Roman"/>
              </a:rPr>
              <a:t>Day 1 		</a:t>
            </a:r>
            <a:r>
              <a:rPr lang="en-GB" sz="2900" dirty="0" smtClean="0">
                <a:solidFill>
                  <a:prstClr val="black"/>
                </a:solidFill>
                <a:ea typeface="Times New Roman"/>
              </a:rPr>
              <a:t>	Introduction </a:t>
            </a:r>
            <a:r>
              <a:rPr lang="en-GB" sz="2900" dirty="0">
                <a:solidFill>
                  <a:prstClr val="black"/>
                </a:solidFill>
                <a:ea typeface="Times New Roman"/>
              </a:rPr>
              <a:t>to the assignment</a:t>
            </a:r>
          </a:p>
          <a:p>
            <a:pPr marL="0" lvl="0" indent="0">
              <a:buClr>
                <a:srgbClr val="FF6319"/>
              </a:buClr>
              <a:buNone/>
              <a:tabLst>
                <a:tab pos="457200" algn="l"/>
                <a:tab pos="1257300" algn="l"/>
              </a:tabLst>
              <a:defRPr/>
            </a:pPr>
            <a:r>
              <a:rPr lang="en-GB" sz="2900" dirty="0">
                <a:solidFill>
                  <a:prstClr val="black"/>
                </a:solidFill>
                <a:ea typeface="Times New Roman"/>
              </a:rPr>
              <a:t>			</a:t>
            </a:r>
            <a:r>
              <a:rPr lang="en-GB" sz="2900" dirty="0" smtClean="0">
                <a:solidFill>
                  <a:prstClr val="black"/>
                </a:solidFill>
                <a:ea typeface="Times New Roman"/>
              </a:rPr>
              <a:t>	Start </a:t>
            </a:r>
            <a:r>
              <a:rPr lang="en-GB" sz="2900" dirty="0">
                <a:solidFill>
                  <a:prstClr val="black"/>
                </a:solidFill>
                <a:ea typeface="Times New Roman"/>
              </a:rPr>
              <a:t>working at the assignments.</a:t>
            </a:r>
          </a:p>
          <a:p>
            <a:pPr marL="0" lvl="0" indent="0">
              <a:buClr>
                <a:srgbClr val="FF6319"/>
              </a:buClr>
              <a:buNone/>
              <a:tabLst>
                <a:tab pos="457200" algn="l"/>
                <a:tab pos="1257300" algn="l"/>
              </a:tabLst>
              <a:defRPr/>
            </a:pPr>
            <a:r>
              <a:rPr lang="da-DK" sz="1600" dirty="0">
                <a:solidFill>
                  <a:prstClr val="black"/>
                </a:solidFill>
                <a:ea typeface="Times New Roman"/>
              </a:rPr>
              <a:t> </a:t>
            </a:r>
            <a:endParaRPr lang="da-DK" sz="2300" dirty="0">
              <a:solidFill>
                <a:prstClr val="black"/>
              </a:solidFill>
              <a:ea typeface="Times New Roman"/>
            </a:endParaRPr>
          </a:p>
          <a:p>
            <a:pPr lvl="0">
              <a:buClr>
                <a:srgbClr val="FF6319"/>
              </a:buClr>
              <a:tabLst>
                <a:tab pos="457200" algn="l"/>
                <a:tab pos="1257300" algn="l"/>
              </a:tabLst>
              <a:defRPr/>
            </a:pPr>
            <a:r>
              <a:rPr lang="en-GB" sz="2900" dirty="0">
                <a:solidFill>
                  <a:prstClr val="black"/>
                </a:solidFill>
                <a:ea typeface="Times New Roman"/>
              </a:rPr>
              <a:t>Dag 2 		</a:t>
            </a:r>
            <a:r>
              <a:rPr lang="en-GB" sz="2900" dirty="0" smtClean="0">
                <a:solidFill>
                  <a:prstClr val="black"/>
                </a:solidFill>
                <a:ea typeface="Times New Roman"/>
              </a:rPr>
              <a:t>	Working </a:t>
            </a:r>
            <a:r>
              <a:rPr lang="en-GB" sz="2900" dirty="0">
                <a:solidFill>
                  <a:prstClr val="black"/>
                </a:solidFill>
                <a:ea typeface="Times New Roman"/>
              </a:rPr>
              <a:t>with the assignments</a:t>
            </a:r>
            <a:endParaRPr lang="da-DK" sz="2900" dirty="0">
              <a:solidFill>
                <a:prstClr val="black"/>
              </a:solidFill>
              <a:ea typeface="Times New Roman"/>
            </a:endParaRPr>
          </a:p>
          <a:p>
            <a:pPr marL="0" lvl="0" indent="0">
              <a:buClr>
                <a:srgbClr val="FF6319"/>
              </a:buClr>
              <a:buNone/>
              <a:tabLst>
                <a:tab pos="457200" algn="l"/>
                <a:tab pos="1257300" algn="l"/>
              </a:tabLst>
              <a:defRPr/>
            </a:pPr>
            <a:r>
              <a:rPr lang="en-GB" sz="2900" dirty="0">
                <a:solidFill>
                  <a:prstClr val="black"/>
                </a:solidFill>
                <a:ea typeface="Times New Roman"/>
              </a:rPr>
              <a:t>			</a:t>
            </a:r>
            <a:r>
              <a:rPr lang="en-GB" sz="2900" dirty="0" smtClean="0">
                <a:solidFill>
                  <a:prstClr val="black"/>
                </a:solidFill>
                <a:ea typeface="Times New Roman"/>
              </a:rPr>
              <a:t>	</a:t>
            </a:r>
            <a:r>
              <a:rPr lang="en-GB" sz="2900" dirty="0" smtClean="0">
                <a:solidFill>
                  <a:prstClr val="black"/>
                </a:solidFill>
              </a:rPr>
              <a:t>Working </a:t>
            </a:r>
            <a:r>
              <a:rPr lang="en-GB" sz="2900" dirty="0">
                <a:solidFill>
                  <a:prstClr val="black"/>
                </a:solidFill>
              </a:rPr>
              <a:t>papers about domain model, relational 							model are to be reviewed</a:t>
            </a:r>
          </a:p>
          <a:p>
            <a:pPr marL="0" lvl="0" indent="0">
              <a:buClr>
                <a:srgbClr val="FF6319"/>
              </a:buClr>
              <a:buNone/>
              <a:tabLst>
                <a:tab pos="457200" algn="l"/>
                <a:tab pos="1257300" algn="l"/>
              </a:tabLst>
              <a:defRPr/>
            </a:pPr>
            <a:r>
              <a:rPr lang="da-DK" sz="1600" dirty="0">
                <a:solidFill>
                  <a:prstClr val="black"/>
                </a:solidFill>
                <a:ea typeface="Times New Roman"/>
              </a:rPr>
              <a:t> </a:t>
            </a:r>
            <a:endParaRPr lang="da-DK" sz="2300" dirty="0">
              <a:solidFill>
                <a:prstClr val="black"/>
              </a:solidFill>
              <a:ea typeface="Times New Roman"/>
            </a:endParaRPr>
          </a:p>
          <a:p>
            <a:pPr lvl="0">
              <a:buClr>
                <a:srgbClr val="FF6319"/>
              </a:buClr>
              <a:tabLst>
                <a:tab pos="457200" algn="l"/>
              </a:tabLst>
              <a:defRPr/>
            </a:pPr>
            <a:r>
              <a:rPr lang="en-GB" sz="2900" dirty="0">
                <a:solidFill>
                  <a:prstClr val="black"/>
                </a:solidFill>
                <a:ea typeface="Times New Roman"/>
              </a:rPr>
              <a:t>Day 3	</a:t>
            </a:r>
            <a:r>
              <a:rPr lang="en-GB" sz="2900" dirty="0" smtClean="0">
                <a:solidFill>
                  <a:prstClr val="black"/>
                </a:solidFill>
                <a:ea typeface="Times New Roman"/>
              </a:rPr>
              <a:t>	Work </a:t>
            </a:r>
            <a:r>
              <a:rPr lang="en-GB" sz="2900" dirty="0">
                <a:solidFill>
                  <a:prstClr val="black"/>
                </a:solidFill>
                <a:ea typeface="Times New Roman"/>
              </a:rPr>
              <a:t>with the assignments</a:t>
            </a:r>
          </a:p>
          <a:p>
            <a:pPr marL="0" lvl="0" indent="0">
              <a:buClr>
                <a:srgbClr val="FF6319"/>
              </a:buClr>
              <a:buNone/>
              <a:tabLst>
                <a:tab pos="457200" algn="l"/>
              </a:tabLst>
              <a:defRPr/>
            </a:pPr>
            <a:endParaRPr lang="en-GB" sz="2300" dirty="0">
              <a:solidFill>
                <a:prstClr val="black"/>
              </a:solidFill>
              <a:ea typeface="Times New Roman"/>
            </a:endParaRPr>
          </a:p>
          <a:p>
            <a:pPr lvl="0">
              <a:buClr>
                <a:srgbClr val="FF6319"/>
              </a:buClr>
              <a:tabLst>
                <a:tab pos="457200" algn="l"/>
              </a:tabLst>
              <a:defRPr/>
            </a:pPr>
            <a:r>
              <a:rPr lang="en-GB" sz="2900" dirty="0">
                <a:solidFill>
                  <a:prstClr val="black"/>
                </a:solidFill>
                <a:ea typeface="Times New Roman"/>
              </a:rPr>
              <a:t>Day </a:t>
            </a:r>
            <a:r>
              <a:rPr lang="en-GB" sz="2900" dirty="0" smtClean="0">
                <a:solidFill>
                  <a:prstClr val="black"/>
                </a:solidFill>
                <a:ea typeface="Times New Roman"/>
              </a:rPr>
              <a:t>4</a:t>
            </a:r>
            <a:r>
              <a:rPr lang="en-GB" sz="2900" dirty="0">
                <a:solidFill>
                  <a:prstClr val="black"/>
                </a:solidFill>
                <a:ea typeface="Times New Roman"/>
              </a:rPr>
              <a:t>	</a:t>
            </a:r>
            <a:r>
              <a:rPr lang="en-GB" sz="2900" dirty="0" smtClean="0">
                <a:solidFill>
                  <a:prstClr val="black"/>
                </a:solidFill>
                <a:ea typeface="Times New Roman"/>
              </a:rPr>
              <a:t>	Working </a:t>
            </a:r>
            <a:r>
              <a:rPr lang="en-GB" sz="2900" dirty="0">
                <a:solidFill>
                  <a:prstClr val="black"/>
                </a:solidFill>
                <a:ea typeface="Times New Roman"/>
              </a:rPr>
              <a:t>with the assignments</a:t>
            </a:r>
            <a:endParaRPr lang="da-DK" sz="2900" dirty="0">
              <a:solidFill>
                <a:prstClr val="black"/>
              </a:solidFill>
              <a:ea typeface="Times New Roman"/>
            </a:endParaRPr>
          </a:p>
          <a:p>
            <a:pPr marL="0" lvl="0" indent="0">
              <a:buClr>
                <a:srgbClr val="FF6319"/>
              </a:buClr>
              <a:buNone/>
              <a:tabLst>
                <a:tab pos="457200" algn="l"/>
              </a:tabLst>
              <a:defRPr/>
            </a:pPr>
            <a:r>
              <a:rPr lang="en-GB" sz="1600" dirty="0">
                <a:solidFill>
                  <a:prstClr val="black"/>
                </a:solidFill>
                <a:ea typeface="Times New Roman"/>
              </a:rPr>
              <a:t> </a:t>
            </a:r>
            <a:r>
              <a:rPr lang="en-GB" sz="2900" dirty="0">
                <a:solidFill>
                  <a:prstClr val="black"/>
                </a:solidFill>
                <a:ea typeface="Times New Roman"/>
              </a:rPr>
              <a:t>	</a:t>
            </a:r>
            <a:r>
              <a:rPr lang="en-GB" sz="2900" dirty="0">
                <a:solidFill>
                  <a:prstClr val="black"/>
                </a:solidFill>
              </a:rPr>
              <a:t> </a:t>
            </a:r>
            <a:endParaRPr lang="da-DK" sz="2900" dirty="0">
              <a:solidFill>
                <a:prstClr val="black"/>
              </a:solidFill>
              <a:ea typeface="Times New Roman"/>
            </a:endParaRPr>
          </a:p>
          <a:p>
            <a:pPr lvl="0">
              <a:buClr>
                <a:srgbClr val="FF6319"/>
              </a:buClr>
              <a:tabLst>
                <a:tab pos="457200" algn="l"/>
              </a:tabLst>
              <a:defRPr/>
            </a:pPr>
            <a:r>
              <a:rPr lang="en-GB" sz="2900" dirty="0">
                <a:solidFill>
                  <a:prstClr val="black"/>
                </a:solidFill>
                <a:ea typeface="Times New Roman"/>
              </a:rPr>
              <a:t>Day 5</a:t>
            </a:r>
            <a:r>
              <a:rPr lang="en-GB" sz="2900" dirty="0" smtClean="0">
                <a:solidFill>
                  <a:prstClr val="black"/>
                </a:solidFill>
                <a:ea typeface="Times New Roman"/>
              </a:rPr>
              <a:t> 		</a:t>
            </a:r>
            <a:r>
              <a:rPr lang="en-GB" dirty="0" smtClean="0">
                <a:solidFill>
                  <a:prstClr val="black"/>
                </a:solidFill>
                <a:ea typeface="Times New Roman"/>
              </a:rPr>
              <a:t>Hand </a:t>
            </a:r>
            <a:r>
              <a:rPr lang="en-GB" dirty="0">
                <a:solidFill>
                  <a:prstClr val="black"/>
                </a:solidFill>
                <a:ea typeface="Times New Roman"/>
              </a:rPr>
              <a:t>in of </a:t>
            </a:r>
            <a:r>
              <a:rPr lang="en-GB" dirty="0" smtClean="0">
                <a:solidFill>
                  <a:prstClr val="black"/>
                </a:solidFill>
                <a:ea typeface="Times New Roman"/>
              </a:rPr>
              <a:t>one document at </a:t>
            </a:r>
            <a:r>
              <a:rPr lang="en-GB" dirty="0">
                <a:solidFill>
                  <a:prstClr val="black"/>
                </a:solidFill>
                <a:ea typeface="Times New Roman"/>
              </a:rPr>
              <a:t>no later than </a:t>
            </a:r>
            <a:r>
              <a:rPr lang="en-GB" dirty="0" smtClean="0">
                <a:solidFill>
                  <a:prstClr val="black"/>
                </a:solidFill>
                <a:ea typeface="Times New Roman"/>
              </a:rPr>
              <a:t>16.00 in 					</a:t>
            </a:r>
            <a:r>
              <a:rPr lang="en-GB" dirty="0" err="1" smtClean="0">
                <a:solidFill>
                  <a:prstClr val="black"/>
                </a:solidFill>
                <a:ea typeface="Times New Roman"/>
              </a:rPr>
              <a:t>wiseflow</a:t>
            </a:r>
            <a:endParaRPr lang="en-GB" dirty="0">
              <a:solidFill>
                <a:prstClr val="black"/>
              </a:solidFill>
              <a:ea typeface="Times New Roman"/>
            </a:endParaRPr>
          </a:p>
          <a:p>
            <a:pPr marL="0" lvl="0" indent="0">
              <a:buClr>
                <a:srgbClr val="FF6319"/>
              </a:buClr>
              <a:buNone/>
              <a:tabLst>
                <a:tab pos="457200" algn="l"/>
              </a:tabLst>
              <a:defRPr/>
            </a:pPr>
            <a:r>
              <a:rPr lang="en-GB" sz="2900" dirty="0">
                <a:solidFill>
                  <a:prstClr val="black"/>
                </a:solidFill>
                <a:ea typeface="Times New Roman"/>
              </a:rPr>
              <a:t> </a:t>
            </a:r>
            <a:endParaRPr lang="da-DK" sz="2900" dirty="0">
              <a:solidFill>
                <a:prstClr val="black"/>
              </a:solidFill>
              <a:ea typeface="Times New Roman"/>
            </a:endParaRPr>
          </a:p>
          <a:p>
            <a:pPr lvl="0">
              <a:buClr>
                <a:srgbClr val="FF6319"/>
              </a:buClr>
              <a:tabLst>
                <a:tab pos="457200" algn="l"/>
              </a:tabLst>
              <a:defRPr/>
            </a:pPr>
            <a:r>
              <a:rPr lang="en-GB" sz="2900" dirty="0">
                <a:solidFill>
                  <a:prstClr val="black"/>
                </a:solidFill>
                <a:ea typeface="Times New Roman"/>
              </a:rPr>
              <a:t>Supervisors </a:t>
            </a:r>
            <a:r>
              <a:rPr lang="en-GB" sz="2900" dirty="0" smtClean="0">
                <a:solidFill>
                  <a:prstClr val="black"/>
                </a:solidFill>
                <a:ea typeface="Times New Roman"/>
              </a:rPr>
              <a:t>(GIBE) </a:t>
            </a:r>
            <a:r>
              <a:rPr lang="en-GB" sz="2900" dirty="0" smtClean="0">
                <a:solidFill>
                  <a:prstClr val="black"/>
                </a:solidFill>
                <a:ea typeface="Times New Roman"/>
              </a:rPr>
              <a:t>and </a:t>
            </a:r>
            <a:r>
              <a:rPr lang="en-GB" sz="2900" dirty="0" smtClean="0">
                <a:solidFill>
                  <a:prstClr val="black"/>
                </a:solidFill>
                <a:ea typeface="Times New Roman"/>
              </a:rPr>
              <a:t>(KBHA) </a:t>
            </a:r>
            <a:r>
              <a:rPr lang="en-GB" sz="2900" dirty="0" smtClean="0">
                <a:solidFill>
                  <a:prstClr val="black"/>
                </a:solidFill>
                <a:ea typeface="Times New Roman"/>
              </a:rPr>
              <a:t>will </a:t>
            </a:r>
            <a:r>
              <a:rPr lang="en-GB" sz="2900" dirty="0">
                <a:solidFill>
                  <a:prstClr val="black"/>
                </a:solidFill>
                <a:ea typeface="Times New Roman"/>
              </a:rPr>
              <a:t>be available most days.</a:t>
            </a:r>
          </a:p>
          <a:p>
            <a:pPr marL="0" lvl="0" indent="0">
              <a:buClr>
                <a:srgbClr val="FF6319"/>
              </a:buClr>
              <a:buNone/>
              <a:tabLst>
                <a:tab pos="457200" algn="l"/>
              </a:tabLst>
              <a:defRPr/>
            </a:pPr>
            <a:endParaRPr lang="en-GB" sz="2300" dirty="0">
              <a:solidFill>
                <a:prstClr val="black"/>
              </a:solidFill>
              <a:ea typeface="Times New Roman"/>
            </a:endParaRPr>
          </a:p>
          <a:p>
            <a:pPr lvl="0">
              <a:buClr>
                <a:srgbClr val="FF6319"/>
              </a:buClr>
              <a:tabLst>
                <a:tab pos="457200" algn="l"/>
              </a:tabLst>
              <a:defRPr/>
            </a:pPr>
            <a:r>
              <a:rPr lang="en-GB" sz="2900" dirty="0">
                <a:solidFill>
                  <a:prstClr val="black"/>
                </a:solidFill>
                <a:ea typeface="Times New Roman"/>
              </a:rPr>
              <a:t>Evaluation on the </a:t>
            </a:r>
            <a:r>
              <a:rPr lang="en-GB" sz="2900" dirty="0" smtClean="0">
                <a:solidFill>
                  <a:prstClr val="black"/>
                </a:solidFill>
                <a:ea typeface="Times New Roman"/>
              </a:rPr>
              <a:t>(27.3) </a:t>
            </a:r>
            <a:r>
              <a:rPr lang="en-GB" sz="2900" dirty="0" smtClean="0">
                <a:solidFill>
                  <a:prstClr val="black"/>
                </a:solidFill>
                <a:ea typeface="Times New Roman"/>
              </a:rPr>
              <a:t>– </a:t>
            </a:r>
            <a:r>
              <a:rPr lang="en-GB" sz="2900" dirty="0" smtClean="0">
                <a:solidFill>
                  <a:prstClr val="black"/>
                </a:solidFill>
                <a:ea typeface="Times New Roman"/>
              </a:rPr>
              <a:t>40/30 </a:t>
            </a:r>
            <a:r>
              <a:rPr lang="en-GB" sz="2900" dirty="0">
                <a:solidFill>
                  <a:prstClr val="black"/>
                </a:solidFill>
                <a:ea typeface="Times New Roman"/>
              </a:rPr>
              <a:t>minutes to each group</a:t>
            </a:r>
            <a:endParaRPr lang="da-DK" sz="2900" dirty="0">
              <a:solidFill>
                <a:prstClr val="black"/>
              </a:solidFill>
              <a:ea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0825" y="0"/>
            <a:ext cx="7772400" cy="685800"/>
          </a:xfrm>
        </p:spPr>
        <p:txBody>
          <a:bodyPr>
            <a:normAutofit fontScale="90000"/>
          </a:bodyPr>
          <a:lstStyle/>
          <a:p>
            <a:pPr eaLnBrk="1" hangingPunct="1"/>
            <a:r>
              <a:rPr lang="en-US" smtClean="0"/>
              <a:t>Documentation</a:t>
            </a:r>
          </a:p>
        </p:txBody>
      </p:sp>
      <p:sp>
        <p:nvSpPr>
          <p:cNvPr id="5123" name="Rectangle 3"/>
          <p:cNvSpPr>
            <a:spLocks noGrp="1" noChangeArrowheads="1"/>
          </p:cNvSpPr>
          <p:nvPr>
            <p:ph idx="1"/>
          </p:nvPr>
        </p:nvSpPr>
        <p:spPr>
          <a:xfrm>
            <a:off x="395536" y="1412776"/>
            <a:ext cx="7696200" cy="4824413"/>
          </a:xfrm>
        </p:spPr>
        <p:txBody>
          <a:bodyPr>
            <a:normAutofit lnSpcReduction="10000"/>
          </a:bodyPr>
          <a:lstStyle/>
          <a:p>
            <a:pPr eaLnBrk="1" hangingPunct="1"/>
            <a:r>
              <a:rPr lang="en-GB" sz="2400" dirty="0" smtClean="0"/>
              <a:t>Mock ups</a:t>
            </a:r>
          </a:p>
          <a:p>
            <a:pPr eaLnBrk="1" hangingPunct="1"/>
            <a:r>
              <a:rPr lang="en-GB" sz="2400" dirty="0" smtClean="0"/>
              <a:t>Fully dressed use-case description for order processing, </a:t>
            </a:r>
            <a:r>
              <a:rPr lang="en-GB" sz="2400" dirty="0"/>
              <a:t>interaction diagram and other relevant </a:t>
            </a:r>
            <a:r>
              <a:rPr lang="en-GB" sz="2400" dirty="0" smtClean="0"/>
              <a:t>documentation for that use-case.</a:t>
            </a:r>
            <a:endParaRPr lang="da-DK" sz="2400" dirty="0" smtClean="0"/>
          </a:p>
          <a:p>
            <a:pPr eaLnBrk="1" hangingPunct="1"/>
            <a:r>
              <a:rPr lang="en-GB" sz="2400" dirty="0" smtClean="0"/>
              <a:t>Interpretations of the domain model and maybe an modified model. </a:t>
            </a:r>
            <a:endParaRPr lang="da-DK" sz="2400" dirty="0" smtClean="0"/>
          </a:p>
          <a:p>
            <a:pPr eaLnBrk="1" hangingPunct="1"/>
            <a:r>
              <a:rPr lang="en-GB" sz="2400" dirty="0" smtClean="0"/>
              <a:t>Description of the relational database design. </a:t>
            </a:r>
            <a:endParaRPr lang="da-DK" sz="2400" dirty="0" smtClean="0"/>
          </a:p>
          <a:p>
            <a:pPr eaLnBrk="1" hangingPunct="1"/>
            <a:r>
              <a:rPr lang="en-GB" sz="2400" dirty="0" smtClean="0"/>
              <a:t>SQL scripts for creation of the database.</a:t>
            </a:r>
            <a:endParaRPr lang="da-DK" sz="2400" dirty="0" smtClean="0"/>
          </a:p>
          <a:p>
            <a:pPr eaLnBrk="1" hangingPunct="1"/>
            <a:r>
              <a:rPr lang="en-GB" sz="2400" dirty="0" smtClean="0"/>
              <a:t>SQL scripts for insertion of data into the database.</a:t>
            </a:r>
            <a:endParaRPr lang="da-DK" sz="2400" dirty="0" smtClean="0"/>
          </a:p>
          <a:p>
            <a:pPr eaLnBrk="1" hangingPunct="1"/>
            <a:r>
              <a:rPr lang="en-GB" sz="2400" dirty="0" smtClean="0"/>
              <a:t>Link and version no to your final Eclipse project.</a:t>
            </a:r>
          </a:p>
          <a:p>
            <a:pPr eaLnBrk="1" hangingPunct="1"/>
            <a:r>
              <a:rPr lang="en-GB" sz="2400" dirty="0" smtClean="0"/>
              <a:t>The documentation must be in one document (word or pdf). </a:t>
            </a:r>
            <a:endParaRPr lang="da-DK"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9388" y="0"/>
            <a:ext cx="7772400" cy="685800"/>
          </a:xfrm>
        </p:spPr>
        <p:txBody>
          <a:bodyPr>
            <a:normAutofit fontScale="90000"/>
          </a:bodyPr>
          <a:lstStyle/>
          <a:p>
            <a:pPr eaLnBrk="1" hangingPunct="1"/>
            <a:r>
              <a:rPr lang="en-US" smtClean="0"/>
              <a:t>The case</a:t>
            </a:r>
          </a:p>
        </p:txBody>
      </p:sp>
      <p:sp>
        <p:nvSpPr>
          <p:cNvPr id="6147" name="Rectangle 3"/>
          <p:cNvSpPr>
            <a:spLocks noGrp="1" noChangeArrowheads="1"/>
          </p:cNvSpPr>
          <p:nvPr>
            <p:ph idx="1"/>
          </p:nvPr>
        </p:nvSpPr>
        <p:spPr>
          <a:xfrm>
            <a:off x="323850" y="1052513"/>
            <a:ext cx="7772400" cy="4114800"/>
          </a:xfrm>
        </p:spPr>
        <p:txBody>
          <a:bodyPr/>
          <a:lstStyle/>
          <a:p>
            <a:pPr eaLnBrk="1" hangingPunct="1">
              <a:lnSpc>
                <a:spcPct val="90000"/>
              </a:lnSpc>
            </a:pPr>
            <a:r>
              <a:rPr lang="en-GB" sz="2400" smtClean="0"/>
              <a:t>Western Style was established in 1980 by Hanne and Børge Pedersen. The company consists of one store which is located in Viborg and furthermore the company attends festivals, markets and concerts where they promote their range of products.  The concept of the company arose when Hanne and Børge attended square dance lessons and found it difficult finding stylish cowboy clothing for the dancers. First they started importing clothing only but later on also many other western related items. In the year 2000 the company was turned from a single man company into a private limited company with a stock capital of DKK 500.000,-</a:t>
            </a:r>
            <a:endParaRPr lang="en-US" sz="24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0944" y="188640"/>
            <a:ext cx="9144000" cy="5400675"/>
          </a:xfrm>
          <a:noFill/>
        </p:spPr>
      </p:pic>
      <p:sp>
        <p:nvSpPr>
          <p:cNvPr id="7" name="Ellipse 6"/>
          <p:cNvSpPr>
            <a:spLocks noChangeArrowheads="1"/>
          </p:cNvSpPr>
          <p:nvPr/>
        </p:nvSpPr>
        <p:spPr bwMode="auto">
          <a:xfrm>
            <a:off x="5181600" y="1844824"/>
            <a:ext cx="4114800" cy="396240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8" name="Ellipse 7"/>
          <p:cNvSpPr>
            <a:spLocks noChangeArrowheads="1"/>
          </p:cNvSpPr>
          <p:nvPr/>
        </p:nvSpPr>
        <p:spPr bwMode="auto">
          <a:xfrm>
            <a:off x="5943600" y="2089944"/>
            <a:ext cx="2590800" cy="1752600"/>
          </a:xfrm>
          <a:prstGeom prst="ellipse">
            <a:avLst/>
          </a:prstGeom>
          <a:noFill/>
          <a:ln w="2540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grpId="1" nodeType="clickEffect">
                                  <p:stCondLst>
                                    <p:cond delay="0"/>
                                  </p:stCondLst>
                                  <p:childTnLst>
                                    <p:animEffect transition="out" filter="box(in)">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4"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9750" y="260350"/>
            <a:ext cx="7772400" cy="685800"/>
          </a:xfrm>
        </p:spPr>
        <p:txBody>
          <a:bodyPr>
            <a:normAutofit fontScale="90000"/>
          </a:bodyPr>
          <a:lstStyle/>
          <a:p>
            <a:pPr eaLnBrk="1" hangingPunct="1"/>
            <a:r>
              <a:rPr lang="en-US" smtClean="0"/>
              <a:t>Assignment</a:t>
            </a:r>
          </a:p>
        </p:txBody>
      </p:sp>
      <p:sp>
        <p:nvSpPr>
          <p:cNvPr id="8195" name="Rectangle 3"/>
          <p:cNvSpPr>
            <a:spLocks noGrp="1" noChangeArrowheads="1"/>
          </p:cNvSpPr>
          <p:nvPr>
            <p:ph idx="1"/>
          </p:nvPr>
        </p:nvSpPr>
        <p:spPr>
          <a:xfrm>
            <a:off x="539750" y="1125538"/>
            <a:ext cx="7772400" cy="4114800"/>
          </a:xfrm>
        </p:spPr>
        <p:txBody>
          <a:bodyPr>
            <a:normAutofit/>
          </a:bodyPr>
          <a:lstStyle/>
          <a:p>
            <a:pPr eaLnBrk="1" hangingPunct="1">
              <a:buFontTx/>
              <a:buAutoNum type="arabicPeriod"/>
              <a:tabLst>
                <a:tab pos="457200" algn="l"/>
              </a:tabLst>
            </a:pPr>
            <a:r>
              <a:rPr lang="en-GB" sz="2400" dirty="0" smtClean="0">
                <a:cs typeface="Times New Roman" pitchFamily="18" charset="0"/>
              </a:rPr>
              <a:t>Based on the domain model a relational model is to be designed (mapping).</a:t>
            </a:r>
            <a:endParaRPr lang="da-DK" sz="2400" dirty="0" smtClean="0">
              <a:cs typeface="Times New Roman" pitchFamily="18" charset="0"/>
            </a:endParaRPr>
          </a:p>
          <a:p>
            <a:pPr eaLnBrk="1" hangingPunct="1">
              <a:buFontTx/>
              <a:buAutoNum type="arabicPeriod"/>
              <a:tabLst>
                <a:tab pos="457200" algn="l"/>
              </a:tabLst>
            </a:pPr>
            <a:r>
              <a:rPr lang="en-GB" sz="2400" dirty="0" smtClean="0">
                <a:cs typeface="Times New Roman" pitchFamily="18" charset="0"/>
              </a:rPr>
              <a:t>Script(s) for creation of the database and insertion of data are to be written.</a:t>
            </a:r>
            <a:endParaRPr lang="da-DK" sz="2400" dirty="0" smtClean="0">
              <a:cs typeface="Times New Roman" pitchFamily="18" charset="0"/>
            </a:endParaRPr>
          </a:p>
          <a:p>
            <a:pPr eaLnBrk="1" hangingPunct="1">
              <a:buFontTx/>
              <a:buAutoNum type="arabicPeriod"/>
              <a:tabLst>
                <a:tab pos="457200" algn="l"/>
              </a:tabLst>
            </a:pPr>
            <a:r>
              <a:rPr lang="en-GB" sz="2400" dirty="0" smtClean="0">
                <a:cs typeface="Times New Roman" pitchFamily="18" charset="0"/>
              </a:rPr>
              <a:t>Java programs are to be created so it is possible to carry out CRUD operations on business classes (Customer – Product).</a:t>
            </a:r>
            <a:endParaRPr lang="da-DK" sz="2400" dirty="0" smtClean="0">
              <a:cs typeface="Times New Roman" pitchFamily="18" charset="0"/>
            </a:endParaRPr>
          </a:p>
          <a:p>
            <a:pPr eaLnBrk="1" hangingPunct="1">
              <a:buFontTx/>
              <a:buAutoNum type="arabicPeriod"/>
              <a:tabLst>
                <a:tab pos="457200" algn="l"/>
              </a:tabLst>
            </a:pPr>
            <a:r>
              <a:rPr lang="en-GB" sz="2400" dirty="0" smtClean="0">
                <a:cs typeface="Times New Roman" pitchFamily="18" charset="0"/>
              </a:rPr>
              <a:t>Finally the use case for order processing is to be described, </a:t>
            </a:r>
            <a:r>
              <a:rPr lang="en-GB" sz="2400" dirty="0">
                <a:cs typeface="Times New Roman" pitchFamily="18" charset="0"/>
              </a:rPr>
              <a:t>designed, implemented and tested</a:t>
            </a:r>
            <a:r>
              <a:rPr lang="en-GB" sz="2400" dirty="0" smtClean="0">
                <a:solidFill>
                  <a:srgbClr val="FF0000"/>
                </a:solidFill>
                <a:cs typeface="Times New Roman" pitchFamily="18" charset="0"/>
              </a:rPr>
              <a:t>.</a:t>
            </a:r>
            <a:endParaRPr lang="da-DK" sz="2400"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el 1"/>
          <p:cNvSpPr>
            <a:spLocks noGrp="1"/>
          </p:cNvSpPr>
          <p:nvPr>
            <p:ph type="title"/>
          </p:nvPr>
        </p:nvSpPr>
        <p:spPr>
          <a:xfrm>
            <a:off x="323850" y="0"/>
            <a:ext cx="7772400" cy="685800"/>
          </a:xfrm>
        </p:spPr>
        <p:txBody>
          <a:bodyPr>
            <a:normAutofit fontScale="90000"/>
          </a:bodyPr>
          <a:lstStyle/>
          <a:p>
            <a:r>
              <a:rPr lang="da-DK" smtClean="0"/>
              <a:t>Software </a:t>
            </a:r>
            <a:r>
              <a:rPr lang="en-US" smtClean="0"/>
              <a:t>requirements</a:t>
            </a:r>
          </a:p>
        </p:txBody>
      </p:sp>
      <p:sp>
        <p:nvSpPr>
          <p:cNvPr id="9219" name="Pladsholder til indhold 2"/>
          <p:cNvSpPr>
            <a:spLocks noGrp="1"/>
          </p:cNvSpPr>
          <p:nvPr>
            <p:ph idx="1"/>
          </p:nvPr>
        </p:nvSpPr>
        <p:spPr>
          <a:xfrm>
            <a:off x="107504" y="1340768"/>
            <a:ext cx="8352928" cy="4114800"/>
          </a:xfrm>
        </p:spPr>
        <p:txBody>
          <a:bodyPr/>
          <a:lstStyle/>
          <a:p>
            <a:r>
              <a:rPr lang="en-US" sz="2400" dirty="0" smtClean="0"/>
              <a:t>The database has to be available on the </a:t>
            </a:r>
          </a:p>
          <a:p>
            <a:pPr marL="548640" lvl="2" indent="0">
              <a:buNone/>
            </a:pPr>
            <a:r>
              <a:rPr lang="en-US" sz="2400" dirty="0" smtClean="0"/>
              <a:t>	</a:t>
            </a:r>
            <a:r>
              <a:rPr lang="en-US" dirty="0"/>
              <a:t>SQL server:	 	</a:t>
            </a:r>
            <a:r>
              <a:rPr lang="en-US" dirty="0" smtClean="0"/>
              <a:t>kraka.ucn.dk</a:t>
            </a:r>
            <a:endParaRPr lang="en-US" dirty="0"/>
          </a:p>
          <a:p>
            <a:pPr marL="548640" lvl="2" indent="0">
              <a:buNone/>
            </a:pPr>
            <a:r>
              <a:rPr lang="en-US" dirty="0"/>
              <a:t>	Authentication:	SQL Server Authentication</a:t>
            </a:r>
          </a:p>
          <a:p>
            <a:pPr marL="548640" lvl="2" indent="0">
              <a:buNone/>
            </a:pPr>
            <a:r>
              <a:rPr lang="en-US" dirty="0"/>
              <a:t>	Database / login: 	</a:t>
            </a:r>
            <a:r>
              <a:rPr lang="en-US" dirty="0" smtClean="0"/>
              <a:t>dmaY0914_2Sem_X </a:t>
            </a:r>
          </a:p>
          <a:p>
            <a:pPr marL="548640" lvl="2" indent="0">
              <a:buNone/>
            </a:pPr>
            <a:r>
              <a:rPr lang="en-US" dirty="0"/>
              <a:t>	</a:t>
            </a:r>
            <a:r>
              <a:rPr lang="en-US" dirty="0" smtClean="0"/>
              <a:t>					(Y = class, X </a:t>
            </a:r>
            <a:r>
              <a:rPr lang="en-US" dirty="0"/>
              <a:t>= group no)</a:t>
            </a:r>
          </a:p>
          <a:p>
            <a:pPr marL="548640" lvl="2" indent="0">
              <a:buNone/>
            </a:pPr>
            <a:r>
              <a:rPr lang="en-US" dirty="0"/>
              <a:t>     Password: 			</a:t>
            </a:r>
            <a:r>
              <a:rPr lang="en-US" dirty="0" err="1" smtClean="0"/>
              <a:t>IsAllowed</a:t>
            </a:r>
            <a:endParaRPr lang="en-US" dirty="0"/>
          </a:p>
          <a:p>
            <a:pPr marL="548640" lvl="2" indent="0">
              <a:buNone/>
            </a:pPr>
            <a:endParaRPr lang="en-US" sz="2400" dirty="0" smtClean="0"/>
          </a:p>
          <a:p>
            <a:endParaRPr lang="en-US" sz="2400" dirty="0" smtClean="0"/>
          </a:p>
          <a:p>
            <a:r>
              <a:rPr lang="en-US" sz="2400" dirty="0" smtClean="0"/>
              <a:t>use version control  - </a:t>
            </a:r>
            <a:r>
              <a:rPr lang="en-US" sz="2400" dirty="0" err="1" smtClean="0"/>
              <a:t>TortoiseSVN</a:t>
            </a:r>
            <a:r>
              <a:rPr lang="en-US" sz="2400" dirty="0" smtClean="0"/>
              <a:t> (or similar)</a:t>
            </a:r>
          </a:p>
          <a:p>
            <a:pPr marL="0" indent="0">
              <a:buNone/>
            </a:pPr>
            <a:endParaRPr lang="en-US" sz="2400" dirty="0" smtClean="0"/>
          </a:p>
          <a:p>
            <a:pPr marL="0" indent="0">
              <a:buNone/>
            </a:pPr>
            <a:endParaRPr lang="da-DK"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in </a:t>
            </a:r>
            <a:r>
              <a:rPr lang="en-US" dirty="0" err="1" smtClean="0"/>
              <a:t>DBConnection</a:t>
            </a:r>
            <a:r>
              <a:rPr lang="en-US" dirty="0" smtClean="0"/>
              <a:t> class</a:t>
            </a:r>
            <a:endParaRPr lang="en-US" dirty="0"/>
          </a:p>
        </p:txBody>
      </p:sp>
      <p:sp>
        <p:nvSpPr>
          <p:cNvPr id="3" name="Content Placeholder 2"/>
          <p:cNvSpPr>
            <a:spLocks noGrp="1"/>
          </p:cNvSpPr>
          <p:nvPr>
            <p:ph idx="1"/>
          </p:nvPr>
        </p:nvSpPr>
        <p:spPr>
          <a:xfrm>
            <a:off x="179512" y="1196752"/>
            <a:ext cx="8712968" cy="4525963"/>
          </a:xfrm>
        </p:spPr>
        <p:txBody>
          <a:bodyPr>
            <a:normAutofit/>
          </a:bodyPr>
          <a:lstStyle/>
          <a:p>
            <a:pPr marL="0" indent="0">
              <a:buNone/>
            </a:pPr>
            <a:r>
              <a:rPr lang="en-US" dirty="0"/>
              <a:t> private static final String  driver = </a:t>
            </a:r>
            <a:r>
              <a:rPr lang="en-US" dirty="0" smtClean="0"/>
              <a:t>"</a:t>
            </a:r>
            <a:r>
              <a:rPr lang="en-US" dirty="0" err="1" smtClean="0"/>
              <a:t>jdbc:sqlserver</a:t>
            </a:r>
            <a:r>
              <a:rPr lang="en-US" dirty="0" smtClean="0"/>
              <a:t>://kraka.ucn.dk:1433</a:t>
            </a:r>
            <a:r>
              <a:rPr lang="en-US" dirty="0"/>
              <a:t>";</a:t>
            </a:r>
          </a:p>
          <a:p>
            <a:pPr marL="0" indent="0">
              <a:buNone/>
            </a:pPr>
            <a:r>
              <a:rPr lang="en-US" dirty="0"/>
              <a:t>    private static final String  </a:t>
            </a:r>
            <a:r>
              <a:rPr lang="en-US" dirty="0" err="1"/>
              <a:t>databaseName</a:t>
            </a:r>
            <a:r>
              <a:rPr lang="en-US" dirty="0"/>
              <a:t> = ";</a:t>
            </a:r>
            <a:r>
              <a:rPr lang="en-US" dirty="0" err="1" smtClean="0"/>
              <a:t>databaseName</a:t>
            </a:r>
            <a:r>
              <a:rPr lang="en-US" dirty="0" smtClean="0"/>
              <a:t>=dmaY0914_2Sem_x";</a:t>
            </a:r>
            <a:endParaRPr lang="en-US" dirty="0"/>
          </a:p>
          <a:p>
            <a:pPr marL="0" indent="0">
              <a:buNone/>
            </a:pPr>
            <a:endParaRPr lang="en-US" dirty="0"/>
          </a:p>
          <a:p>
            <a:pPr marL="0" indent="0">
              <a:buNone/>
            </a:pPr>
            <a:r>
              <a:rPr lang="en-US" sz="2400" dirty="0"/>
              <a:t> </a:t>
            </a:r>
            <a:r>
              <a:rPr lang="en-US" sz="2400" dirty="0" smtClean="0"/>
              <a:t>private </a:t>
            </a:r>
            <a:r>
              <a:rPr lang="en-US" sz="2400" dirty="0"/>
              <a:t>static String  </a:t>
            </a:r>
            <a:r>
              <a:rPr lang="en-US" sz="2400" dirty="0" err="1"/>
              <a:t>userName</a:t>
            </a:r>
            <a:r>
              <a:rPr lang="en-US" sz="2400" dirty="0"/>
              <a:t> = "; </a:t>
            </a:r>
            <a:r>
              <a:rPr lang="en-US" sz="2400" dirty="0" smtClean="0"/>
              <a:t>user=dmaY0914_2Sem_x";</a:t>
            </a:r>
            <a:endParaRPr lang="en-US" sz="2400" dirty="0"/>
          </a:p>
          <a:p>
            <a:pPr marL="0" indent="0">
              <a:buNone/>
            </a:pPr>
            <a:r>
              <a:rPr lang="en-US" dirty="0" smtClean="0"/>
              <a:t>private </a:t>
            </a:r>
            <a:r>
              <a:rPr lang="en-US" dirty="0"/>
              <a:t>static String password = ";</a:t>
            </a:r>
            <a:r>
              <a:rPr lang="en-US" dirty="0" smtClean="0"/>
              <a:t>password=</a:t>
            </a:r>
            <a:r>
              <a:rPr lang="en-US" dirty="0" err="1" smtClean="0"/>
              <a:t>IsAllowed</a:t>
            </a:r>
            <a:r>
              <a:rPr lang="en-US" dirty="0" smtClean="0"/>
              <a:t>";</a:t>
            </a:r>
            <a:endParaRPr lang="en-US" dirty="0"/>
          </a:p>
        </p:txBody>
      </p:sp>
      <p:cxnSp>
        <p:nvCxnSpPr>
          <p:cNvPr id="5" name="Straight Arrow Connector 4"/>
          <p:cNvCxnSpPr/>
          <p:nvPr/>
        </p:nvCxnSpPr>
        <p:spPr>
          <a:xfrm flipH="1">
            <a:off x="4067944" y="1340768"/>
            <a:ext cx="2304256" cy="4320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6372200" y="1124744"/>
            <a:ext cx="1944216" cy="646331"/>
          </a:xfrm>
          <a:prstGeom prst="rect">
            <a:avLst/>
          </a:prstGeom>
          <a:noFill/>
        </p:spPr>
        <p:txBody>
          <a:bodyPr wrap="square" rtlCol="0">
            <a:spAutoFit/>
          </a:bodyPr>
          <a:lstStyle/>
          <a:p>
            <a:r>
              <a:rPr lang="en-US" dirty="0" smtClean="0"/>
              <a:t>Instead of </a:t>
            </a:r>
            <a:r>
              <a:rPr lang="en-US" dirty="0" err="1" smtClean="0"/>
              <a:t>loacalhost</a:t>
            </a:r>
            <a:r>
              <a:rPr lang="en-US" dirty="0" smtClean="0"/>
              <a:t> </a:t>
            </a:r>
            <a:endParaRPr lang="en-US" dirty="0"/>
          </a:p>
        </p:txBody>
      </p:sp>
      <p:cxnSp>
        <p:nvCxnSpPr>
          <p:cNvPr id="8" name="Straight Arrow Connector 7"/>
          <p:cNvCxnSpPr/>
          <p:nvPr/>
        </p:nvCxnSpPr>
        <p:spPr>
          <a:xfrm>
            <a:off x="7344309" y="3181434"/>
            <a:ext cx="252027" cy="407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7538537" y="3589388"/>
            <a:ext cx="566591" cy="7703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133020" y="2272471"/>
            <a:ext cx="1944216" cy="923330"/>
          </a:xfrm>
          <a:prstGeom prst="rect">
            <a:avLst/>
          </a:prstGeom>
          <a:noFill/>
        </p:spPr>
        <p:txBody>
          <a:bodyPr wrap="square" rtlCol="0">
            <a:spAutoFit/>
          </a:bodyPr>
          <a:lstStyle/>
          <a:p>
            <a:r>
              <a:rPr lang="en-US" dirty="0" smtClean="0"/>
              <a:t>Your groups database name and the password</a:t>
            </a:r>
            <a:endParaRPr lang="en-US" dirty="0"/>
          </a:p>
        </p:txBody>
      </p:sp>
      <p:cxnSp>
        <p:nvCxnSpPr>
          <p:cNvPr id="12" name="Straight Arrow Connector 11"/>
          <p:cNvCxnSpPr/>
          <p:nvPr/>
        </p:nvCxnSpPr>
        <p:spPr>
          <a:xfrm flipH="1">
            <a:off x="6084168" y="2600969"/>
            <a:ext cx="1048853" cy="2519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3380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mp;BSkabelonMaster">
  <a:themeElements>
    <a:clrScheme name="Egenkapital">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genkapital">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genkapital">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UCNT&amp;BMaster">
  <a:themeElements>
    <a:clrScheme name="Brugerdefineret 9">
      <a:dk1>
        <a:sysClr val="windowText" lastClr="000000"/>
      </a:dk1>
      <a:lt1>
        <a:sysClr val="window" lastClr="FFFFFF"/>
      </a:lt1>
      <a:dk2>
        <a:srgbClr val="776F65"/>
      </a:dk2>
      <a:lt2>
        <a:srgbClr val="EEECE1"/>
      </a:lt2>
      <a:accent1>
        <a:srgbClr val="776F65"/>
      </a:accent1>
      <a:accent2>
        <a:srgbClr val="FF6319"/>
      </a:accent2>
      <a:accent3>
        <a:srgbClr val="7AB800"/>
      </a:accent3>
      <a:accent4>
        <a:srgbClr val="952D98"/>
      </a:accent4>
      <a:accent5>
        <a:srgbClr val="5BBBB7"/>
      </a:accent5>
      <a:accent6>
        <a:srgbClr val="A09B59"/>
      </a:accent6>
      <a:hlink>
        <a:srgbClr val="5BBBB7"/>
      </a:hlink>
      <a:folHlink>
        <a:srgbClr val="A09B59"/>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23cadae7-ae43-4b44-be68-e0ff5e97caf6">3QZJDHEEAQRU-2733-542</_dlc_DocId>
    <_dlc_DocIdUrl xmlns="23cadae7-ae43-4b44-be68-e0ff5e97caf6">
      <Url>http://ecampus.ucn.dk/my-ecampus/classsites/ec-dmaj0914/_layouts/DocIdRedir.aspx?ID=3QZJDHEEAQRU-2733-542</Url>
      <Description>3QZJDHEEAQRU-2733-542</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F1A65B4EAC744439DD09402C696A92B" ma:contentTypeVersion="0" ma:contentTypeDescription="Create a new document." ma:contentTypeScope="" ma:versionID="38840ce67a38ffa1a75baa1a5198c600">
  <xsd:schema xmlns:xsd="http://www.w3.org/2001/XMLSchema" xmlns:xs="http://www.w3.org/2001/XMLSchema" xmlns:p="http://schemas.microsoft.com/office/2006/metadata/properties" xmlns:ns2="23cadae7-ae43-4b44-be68-e0ff5e97caf6" targetNamespace="http://schemas.microsoft.com/office/2006/metadata/properties" ma:root="true" ma:fieldsID="4724b1529ebebe072983209af0943a8d" ns2:_="">
    <xsd:import namespace="23cadae7-ae43-4b44-be68-e0ff5e97caf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adae7-ae43-4b44-be68-e0ff5e97caf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2FC8ED-9E03-4934-8E59-F84BED49A921}"/>
</file>

<file path=customXml/itemProps2.xml><?xml version="1.0" encoding="utf-8"?>
<ds:datastoreItem xmlns:ds="http://schemas.openxmlformats.org/officeDocument/2006/customXml" ds:itemID="{9D36084B-28BD-4F7D-A1FA-609EF5E0D505}"/>
</file>

<file path=customXml/itemProps3.xml><?xml version="1.0" encoding="utf-8"?>
<ds:datastoreItem xmlns:ds="http://schemas.openxmlformats.org/officeDocument/2006/customXml" ds:itemID="{267D9757-29A9-4952-A543-02F5B3E4F13A}"/>
</file>

<file path=customXml/itemProps4.xml><?xml version="1.0" encoding="utf-8"?>
<ds:datastoreItem xmlns:ds="http://schemas.openxmlformats.org/officeDocument/2006/customXml" ds:itemID="{5B0FB715-67A9-43DB-8C9A-19C70F4AC6F5}"/>
</file>

<file path=docProps/app.xml><?xml version="1.0" encoding="utf-8"?>
<Properties xmlns="http://schemas.openxmlformats.org/officeDocument/2006/extended-properties" xmlns:vt="http://schemas.openxmlformats.org/officeDocument/2006/docPropsVTypes">
  <Template>T&amp;BSkabelonMaster</Template>
  <TotalTime>233</TotalTime>
  <Words>400</Words>
  <Application>Microsoft Office PowerPoint</Application>
  <PresentationFormat>On-screen Show (4:3)</PresentationFormat>
  <Paragraphs>57</Paragraphs>
  <Slides>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Franklin Gothic Book</vt:lpstr>
      <vt:lpstr>Lucida Grande</vt:lpstr>
      <vt:lpstr>Perpetua</vt:lpstr>
      <vt:lpstr>Times New Roman</vt:lpstr>
      <vt:lpstr>Wingdings 2</vt:lpstr>
      <vt:lpstr>T&amp;BSkabelonMaster</vt:lpstr>
      <vt:lpstr>UCNT&amp;BMaster</vt:lpstr>
      <vt:lpstr>PowerPoint Presentation</vt:lpstr>
      <vt:lpstr>ILO: Intended Learning Outcome</vt:lpstr>
      <vt:lpstr>Schedule:</vt:lpstr>
      <vt:lpstr>Documentation</vt:lpstr>
      <vt:lpstr>The case</vt:lpstr>
      <vt:lpstr>PowerPoint Presentation</vt:lpstr>
      <vt:lpstr>Assignment</vt:lpstr>
      <vt:lpstr>Software requirements</vt:lpstr>
      <vt:lpstr>Changes in DBConnection class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kbha</dc:creator>
  <cp:lastModifiedBy>kbha</cp:lastModifiedBy>
  <cp:revision>39</cp:revision>
  <dcterms:created xsi:type="dcterms:W3CDTF">2011-10-20T11:29:19Z</dcterms:created>
  <dcterms:modified xsi:type="dcterms:W3CDTF">2015-03-05T06:56:47Z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0x0101000F1A65B4EAC744439DD09402C696A92B</vt:lpwstr>
  </property>
  <property fmtid="{D5CDD505-2E9C-101B-9397-08002B2CF9AE}" pid="3" name="_dlc_DocIdItemGuid">
    <vt:lpwstr>a67ca57c-6065-47d2-8bd1-7d9934d459b9</vt:lpwstr>
  </property>
</Properties>
</file>