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0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864" y="-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7CAC-202E-44A0-BAD0-362C37704B9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FFAB-C008-4166-B3D7-4D90DCE71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Tresources_capacity_building_pp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7596"/>
            <a:ext cx="9906000" cy="6885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Myriad Pro" pitchFamily="34" charset="0"/>
              </a:rPr>
              <a:t>Data Manipulation Statements</a:t>
            </a:r>
            <a:br>
              <a:rPr lang="en-US" sz="3600" b="1" dirty="0" smtClean="0">
                <a:latin typeface="Myriad Pro" pitchFamily="34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Myriad Pro" pitchFamily="34" charset="0"/>
              </a:rPr>
              <a:t>4 June – 30 June 2012</a:t>
            </a:r>
            <a:endParaRPr lang="en-US" sz="32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Myriad Pro" pitchFamily="34" charset="0"/>
              </a:rPr>
              <a:t>Data Manipulation 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Inserting new data (2 methods)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44259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Data Manipulation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Deleting existing 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759075"/>
            <a:ext cx="3676650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50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Data Manipulation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Updating existing 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2295525"/>
            <a:ext cx="4554537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2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01" y="-11723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Data Manipulation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Updating existing 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276475"/>
            <a:ext cx="596900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8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9308" y="0"/>
            <a:ext cx="98662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tx2"/>
                </a:solidFill>
                <a:latin typeface="Myriad Pro" pitchFamily="34" charset="0"/>
              </a:rPr>
              <a:t>Data Manipulation</a:t>
            </a:r>
            <a:endParaRPr lang="en-US" sz="3200" b="1" dirty="0">
              <a:solidFill>
                <a:schemeClr val="tx2"/>
              </a:solidFill>
              <a:latin typeface="Myriad Pro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00201"/>
            <a:ext cx="86487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Demo: </a:t>
            </a:r>
            <a:r>
              <a:rPr lang="en-US" sz="2400" i="1" dirty="0" err="1"/>
              <a:t>SQLModifications.sql</a:t>
            </a:r>
            <a:endParaRPr lang="en-US" sz="2400" i="1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2860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Tresources_capacity_building_ppt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01" y="0"/>
            <a:ext cx="986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533</TotalTime>
  <Words>47</Words>
  <Application>Microsoft Office PowerPoint</Application>
  <PresentationFormat>A4 Paper (210x297 mm)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Manipulation Statements 4 June – 30 June 2012</vt:lpstr>
      <vt:lpstr>Data Manipulation </vt:lpstr>
      <vt:lpstr>Data Manipulation</vt:lpstr>
      <vt:lpstr>Data Manipulation</vt:lpstr>
      <vt:lpstr>Data Manipulation</vt:lpstr>
      <vt:lpstr>Data Manipulation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Irena Chaushevska</dc:creator>
  <cp:lastModifiedBy>Vasko Jovanovski</cp:lastModifiedBy>
  <cp:revision>12</cp:revision>
  <dcterms:created xsi:type="dcterms:W3CDTF">2012-05-28T20:23:01Z</dcterms:created>
  <dcterms:modified xsi:type="dcterms:W3CDTF">2012-06-15T09:45:20Z</dcterms:modified>
</cp:coreProperties>
</file>