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2" r:id="rId7"/>
    <p:sldId id="261" r:id="rId8"/>
    <p:sldId id="266" r:id="rId9"/>
    <p:sldId id="267" r:id="rId10"/>
    <p:sldId id="260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Constraints Overview</a:t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1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9144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/>
              <a:t>Constraints</a:t>
            </a:r>
            <a:endParaRPr lang="en-US" sz="2800" b="1" dirty="0"/>
          </a:p>
          <a:p>
            <a:pPr marL="94869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 For relational databases</a:t>
            </a:r>
          </a:p>
          <a:p>
            <a:pPr marL="948690" lvl="1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 SQL standard; systems vary considerably</a:t>
            </a:r>
          </a:p>
          <a:p>
            <a:pPr marL="91440" indent="0">
              <a:lnSpc>
                <a:spcPct val="8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800" dirty="0"/>
              <a:t>(Integrity) Constraints</a:t>
            </a:r>
          </a:p>
          <a:p>
            <a:pPr marL="9144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    constrain allowable database states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/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/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/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1" dirty="0" smtClean="0"/>
              <a:t>Examples: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3124200"/>
            <a:ext cx="70659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/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/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/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1" dirty="0"/>
              <a:t>Why use them?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221892"/>
            <a:ext cx="74803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6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/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/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/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b="1" dirty="0" smtClean="0"/>
              <a:t>Classification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713287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7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9144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/>
              <a:t>Declaring and enforcing constraints</a:t>
            </a:r>
          </a:p>
          <a:p>
            <a:pPr marL="9144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Declaration</a:t>
            </a:r>
          </a:p>
          <a:p>
            <a:pPr marL="948690" lvl="1" indent="-457200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 With original schema</a:t>
            </a:r>
          </a:p>
          <a:p>
            <a:pPr marL="948690" lvl="1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/>
              <a:t> Or later</a:t>
            </a:r>
          </a:p>
          <a:p>
            <a:pPr marL="9144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/>
              <a:t>Enforcement</a:t>
            </a:r>
          </a:p>
          <a:p>
            <a:pPr marL="948690" lvl="1" indent="-45720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/>
              <a:t> Check after every modification</a:t>
            </a:r>
          </a:p>
          <a:p>
            <a:pPr marL="948690" lvl="1" indent="-457200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 Deferred constraint checking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6357937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6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/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/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dirty="0"/>
              <a:t>imposed by structure and </a:t>
            </a:r>
            <a:r>
              <a:rPr lang="en-US" sz="2400" dirty="0" smtClean="0"/>
              <a:t>types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endParaRPr lang="en-US" sz="2400" dirty="0"/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048125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0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1031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Simple Example Database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82" b="17601"/>
          <a:stretch/>
        </p:blipFill>
        <p:spPr bwMode="auto">
          <a:xfrm>
            <a:off x="838200" y="2133600"/>
            <a:ext cx="8880231" cy="277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2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Constraints Overview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Demo: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err="1" smtClean="0"/>
              <a:t>Constraints.sql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err="1" smtClean="0"/>
              <a:t>ReferentialIntegrity.sql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663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541</TotalTime>
  <Words>133</Words>
  <Application>Microsoft Office PowerPoint</Application>
  <PresentationFormat>A4 Paper (210x297 mm)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Constraints Overview 4 June – 30 June 2012</vt:lpstr>
      <vt:lpstr>Constraints Overview</vt:lpstr>
      <vt:lpstr>Constraints Overview</vt:lpstr>
      <vt:lpstr>Constraints Overview</vt:lpstr>
      <vt:lpstr>Constraints Overview</vt:lpstr>
      <vt:lpstr>Constraints Overview</vt:lpstr>
      <vt:lpstr>Constraints Overview</vt:lpstr>
      <vt:lpstr>Constraints Overview</vt:lpstr>
      <vt:lpstr>Constraints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12</cp:revision>
  <dcterms:created xsi:type="dcterms:W3CDTF">2012-05-28T20:23:01Z</dcterms:created>
  <dcterms:modified xsi:type="dcterms:W3CDTF">2012-06-14T19:36:57Z</dcterms:modified>
</cp:coreProperties>
</file>