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1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864" y="-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resources_capacity_building_pp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596"/>
            <a:ext cx="9906000" cy="6885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Myriad Pro" pitchFamily="34" charset="0"/>
              </a:rPr>
              <a:t>Defining Views</a:t>
            </a:r>
            <a:br>
              <a:rPr lang="en-US" sz="3600" b="1" dirty="0" smtClean="0">
                <a:latin typeface="Myriad Pro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4 June – 30 June 2012</a:t>
            </a:r>
            <a:endParaRPr lang="en-US" sz="32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Views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/>
              <a:t>Three-level vision of database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i="1" dirty="0"/>
              <a:t>Physical – Conceptual – Logical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773613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2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Views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/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 Modularity of database access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5005387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Views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/>
              <a:t>Defining and using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 View </a:t>
            </a:r>
            <a:r>
              <a:rPr lang="en-US" i="1" dirty="0"/>
              <a:t>V</a:t>
            </a:r>
            <a:r>
              <a:rPr lang="en-US" dirty="0"/>
              <a:t> = </a:t>
            </a:r>
            <a:r>
              <a:rPr lang="en-US" dirty="0" err="1"/>
              <a:t>ViewQuery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 Schema of </a:t>
            </a:r>
            <a:r>
              <a:rPr lang="en-US" i="1" dirty="0"/>
              <a:t>V</a:t>
            </a:r>
            <a:r>
              <a:rPr lang="en-US" dirty="0"/>
              <a:t> is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 Query </a:t>
            </a:r>
            <a:r>
              <a:rPr lang="en-US" i="1" dirty="0"/>
              <a:t>Q</a:t>
            </a:r>
            <a:r>
              <a:rPr lang="en-US" dirty="0"/>
              <a:t> involving </a:t>
            </a:r>
            <a:r>
              <a:rPr lang="en-US" i="1" dirty="0"/>
              <a:t>V</a:t>
            </a:r>
            <a:r>
              <a:rPr lang="en-US" dirty="0"/>
              <a:t>, conceptually: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 In reality, </a:t>
            </a:r>
            <a:r>
              <a:rPr lang="en-US" i="1" dirty="0"/>
              <a:t>Q</a:t>
            </a:r>
            <a:r>
              <a:rPr lang="en-US" dirty="0"/>
              <a:t> rewritten to use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instead of </a:t>
            </a:r>
            <a:r>
              <a:rPr lang="en-US" i="1" dirty="0"/>
              <a:t>V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Note: 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could itself be a view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291137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3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Views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SQL </a:t>
            </a:r>
            <a:r>
              <a:rPr lang="en-US" sz="2400" b="1" dirty="0" smtClean="0"/>
              <a:t>Syntax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3816350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1" y="3962400"/>
            <a:ext cx="582771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486400"/>
            <a:ext cx="224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Demo: </a:t>
            </a:r>
            <a:r>
              <a:rPr lang="en-US" sz="2400" i="1" dirty="0" err="1" smtClean="0"/>
              <a:t>Views.sql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23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resources_capacity_building_ppt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525</TotalTime>
  <Words>99</Words>
  <Application>Microsoft Office PowerPoint</Application>
  <PresentationFormat>A4 Paper (210x297 mm)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Defining Views 4 June – 30 June 2012</vt:lpstr>
      <vt:lpstr>Views</vt:lpstr>
      <vt:lpstr>Views</vt:lpstr>
      <vt:lpstr>Views</vt:lpstr>
      <vt:lpstr>Views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Irena Chaushevska</dc:creator>
  <cp:lastModifiedBy>Vasko Jovanovski</cp:lastModifiedBy>
  <cp:revision>12</cp:revision>
  <dcterms:created xsi:type="dcterms:W3CDTF">2012-05-28T20:23:01Z</dcterms:created>
  <dcterms:modified xsi:type="dcterms:W3CDTF">2012-06-15T09:48:50Z</dcterms:modified>
</cp:coreProperties>
</file>