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1" r:id="rId5"/>
    <p:sldId id="263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60" r:id="rId1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1" d="100"/>
          <a:sy n="81" d="100"/>
        </p:scale>
        <p:origin x="-864" y="-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5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3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7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4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9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9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Tresources_capacity_building_ppt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7596"/>
            <a:ext cx="9906000" cy="6885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latin typeface="Myriad Pro" pitchFamily="34" charset="0"/>
              </a:rPr>
              <a:t>Stored Routines</a:t>
            </a:r>
            <a:r>
              <a:rPr lang="en-US" sz="3600" b="1" dirty="0" smtClean="0">
                <a:latin typeface="Myriad Pro" pitchFamily="34" charset="0"/>
              </a:rPr>
              <a:t/>
            </a:r>
            <a:br>
              <a:rPr lang="en-US" sz="3600" b="1" dirty="0" smtClean="0">
                <a:latin typeface="Myriad Pro" pitchFamily="34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Myriad Pro" pitchFamily="34" charset="0"/>
              </a:rPr>
              <a:t>4 June – 30 June 2012</a:t>
            </a:r>
            <a:endParaRPr lang="en-US" sz="32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4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Stored Routines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SPL is not optimized for number crunching, for complex mathematical operations. Complex mathematical operations or compute intensive operations are better to implemented in other programming languages (C, C++, PHP, etc</a:t>
            </a:r>
            <a:r>
              <a:rPr lang="en-US" sz="2400" dirty="0" smtClean="0"/>
              <a:t>.).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SQL is highly optimized for SET operations within groups of data, while reading data row by row may not always be as effective as reading groups, chunks of data.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82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Stored Routines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Debugging SRs in environment with complex business logic is not trivial.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Portability across Stored Program Languages is not trivial.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SRs lack a couple of ANSI standard features: the ability to SIGNAL user own exceptions, the possibility with a single handler to manage all the possible exceptions.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SR Recursion.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It is not possible to use Dynamic SQL inside SFs or Triggers.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The following statements are not allowed in SRs: </a:t>
            </a:r>
            <a:r>
              <a:rPr lang="en-US" sz="2400" dirty="0">
                <a:solidFill>
                  <a:schemeClr val="accent1"/>
                </a:solidFill>
              </a:rPr>
              <a:t>CHECK TABLE, LOCK TABLES, UNLOCK TABLES, LOAD DATA.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854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Stored Routines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Demo: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- </a:t>
            </a:r>
            <a:r>
              <a:rPr lang="en-US" sz="2400" i="1" dirty="0" err="1" smtClean="0"/>
              <a:t>StoredProcedures.sql</a:t>
            </a: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- </a:t>
            </a:r>
            <a:r>
              <a:rPr lang="en-US" sz="2400" i="1" dirty="0" err="1" smtClean="0"/>
              <a:t>Functions.sql</a:t>
            </a: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- </a:t>
            </a:r>
            <a:r>
              <a:rPr lang="en-US" sz="2400" i="1" dirty="0" err="1" smtClean="0"/>
              <a:t>Triggers.sql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6254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01" y="0"/>
            <a:ext cx="9866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Stored Routines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An SR is a subroutine available to applications accessing a relational database management system (RDBMS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An SR is a program code (like in a regular computing language) stored in the database (DB) server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An SR is saved in the SQL server and perhaps compiled when the source code is saved.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66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Stored Routines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An SR could be simply seen as a set of SQL statements. Its body is a list of SQL statements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 SR has a name, may have a parameter list, and may contain a set of SQL statements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 SR is created using the </a:t>
            </a:r>
            <a:r>
              <a:rPr lang="en-US" sz="2400" dirty="0">
                <a:solidFill>
                  <a:srgbClr val="FF0000"/>
                </a:solidFill>
              </a:rPr>
              <a:t>CREATE </a:t>
            </a:r>
            <a:r>
              <a:rPr lang="en-US" sz="2400" dirty="0"/>
              <a:t>command.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8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Stored Routines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Most of the RDBMS are supporting </a:t>
            </a:r>
            <a:r>
              <a:rPr lang="en-US" dirty="0"/>
              <a:t>three types of routines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Stored Procedures (SP),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Stored Functions (SF),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Triggers.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841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Stored Routines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An </a:t>
            </a:r>
            <a:r>
              <a:rPr lang="en-US" sz="2400" dirty="0" smtClean="0"/>
              <a:t>Stored Procedure (SP) </a:t>
            </a:r>
            <a:r>
              <a:rPr lang="en-US" sz="2400" dirty="0"/>
              <a:t>is a stored program that is called by using an explicit command (</a:t>
            </a:r>
            <a:r>
              <a:rPr lang="en-US" sz="2400" dirty="0">
                <a:solidFill>
                  <a:srgbClr val="FF0000"/>
                </a:solidFill>
              </a:rPr>
              <a:t>CALL</a:t>
            </a:r>
            <a:r>
              <a:rPr lang="en-US" sz="2400" dirty="0"/>
              <a:t>). It does not return an explicit value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 </a:t>
            </a:r>
            <a:r>
              <a:rPr lang="en-US" sz="2400" dirty="0" smtClean="0"/>
              <a:t>Stored Function (SF) </a:t>
            </a:r>
            <a:r>
              <a:rPr lang="en-US" sz="2400" dirty="0"/>
              <a:t>is a stored program that could be used as a user defined function and it is called by using just its name (without an explicit command). It can return a value that could be used in other SQL statements the same way it is possible to use pre-installed MySQL functions like pi(), replace(), etc.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27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Stored Routines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A </a:t>
            </a:r>
            <a:r>
              <a:rPr lang="en-US" sz="2400" dirty="0"/>
              <a:t>Trigger is a stored unit of code that is attached to a table within the database. It is automatically created using the CREATE command. It is activated and called when a particular event (</a:t>
            </a:r>
            <a:r>
              <a:rPr lang="en-US" sz="2400" dirty="0">
                <a:solidFill>
                  <a:srgbClr val="92D050"/>
                </a:solidFill>
              </a:rPr>
              <a:t>INSERT, UPDATE, REPLACE, DELETE</a:t>
            </a:r>
            <a:r>
              <a:rPr lang="en-US" sz="2400" dirty="0"/>
              <a:t>) occurs for the table.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60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Stored Routines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Parameter Types:</a:t>
            </a: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IN</a:t>
            </a:r>
            <a:r>
              <a:rPr lang="en-US" sz="2400" dirty="0"/>
              <a:t>. This is the default (if not specified). It is passed to the routine and can be changed inside the routine, but remains unchanged outside.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OUT. No value is supplied to the routine (it is assumed to be NULL), but it can be modified inside the routine, and it is available outside the routine.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INOUT. The characteristics of both IN and OUT parameters. A value can be passed to the routine, modified there as well as passed back again.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46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Stored Routines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Stored Routines Advantages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SRs are executed far more often that they are written.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SRs help concentrating the business logic of the DB only in one place. They help separating the business logic of the application from the underlying data model.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SRs help reducing communication and network traffic for data intensive applications.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SRs are portable and there is no need to re-create the logic in all the clients.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0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Stored Routines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SRs could be used to reduce complex SQL statements. Complex SQL statements (joins and correlated queries) are very hard to optimize. Using a procedural approach (breaking down the complex SQL statements) it is possible to specify the desiderate specs for processing, reducing and gluing the statements.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SRs ensure a consistent and secure environment, where applications and users do not need to have access to the database tables directly, but can only execute specific stored routines.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SRs can help securing an environment resistant to SQL injections.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SPs (no SFs or Triggers) can help with parse overhead (similar to prepared statements, dynamic SQL).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8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563</TotalTime>
  <Words>746</Words>
  <Application>Microsoft Office PowerPoint</Application>
  <PresentationFormat>A4 Paper (210x297 mm)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Stored Routines 4 June – 30 June 2012</vt:lpstr>
      <vt:lpstr>Stored Routines</vt:lpstr>
      <vt:lpstr>Stored Routines</vt:lpstr>
      <vt:lpstr>Stored Routines</vt:lpstr>
      <vt:lpstr>Stored Routines</vt:lpstr>
      <vt:lpstr>Stored Routines</vt:lpstr>
      <vt:lpstr>Stored Routines</vt:lpstr>
      <vt:lpstr>Stored Routines</vt:lpstr>
      <vt:lpstr>Stored Routines</vt:lpstr>
      <vt:lpstr>Stored Routines</vt:lpstr>
      <vt:lpstr>Stored Routines</vt:lpstr>
      <vt:lpstr>Stored Routines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Irena Chaushevska</dc:creator>
  <cp:lastModifiedBy>Vasko Jovanovski</cp:lastModifiedBy>
  <cp:revision>17</cp:revision>
  <dcterms:created xsi:type="dcterms:W3CDTF">2012-05-28T20:23:01Z</dcterms:created>
  <dcterms:modified xsi:type="dcterms:W3CDTF">2012-06-15T08:29:57Z</dcterms:modified>
</cp:coreProperties>
</file>