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62" r:id="rId2"/>
    <p:sldId id="263" r:id="rId3"/>
    <p:sldId id="266"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261" r:id="rId41"/>
  </p:sldIdLst>
  <p:sldSz cx="9144000" cy="6858000" type="screen4x3"/>
  <p:notesSz cx="6934200" cy="9220200"/>
  <p:defaultTextStyle>
    <a:defPPr>
      <a:defRPr lang="en-US"/>
    </a:defPPr>
    <a:lvl1pPr algn="l" rtl="0" fontAlgn="base">
      <a:spcBef>
        <a:spcPct val="0"/>
      </a:spcBef>
      <a:spcAft>
        <a:spcPct val="0"/>
      </a:spcAft>
      <a:defRPr sz="2200" kern="1200">
        <a:solidFill>
          <a:schemeClr val="tx1"/>
        </a:solidFill>
        <a:latin typeface="Tele-GroteskNor" pitchFamily="2" charset="0"/>
        <a:ea typeface="+mn-ea"/>
        <a:cs typeface="+mn-cs"/>
      </a:defRPr>
    </a:lvl1pPr>
    <a:lvl2pPr marL="457200" algn="l" rtl="0" fontAlgn="base">
      <a:spcBef>
        <a:spcPct val="0"/>
      </a:spcBef>
      <a:spcAft>
        <a:spcPct val="0"/>
      </a:spcAft>
      <a:defRPr sz="2200" kern="1200">
        <a:solidFill>
          <a:schemeClr val="tx1"/>
        </a:solidFill>
        <a:latin typeface="Tele-GroteskNor" pitchFamily="2" charset="0"/>
        <a:ea typeface="+mn-ea"/>
        <a:cs typeface="+mn-cs"/>
      </a:defRPr>
    </a:lvl2pPr>
    <a:lvl3pPr marL="914400" algn="l" rtl="0" fontAlgn="base">
      <a:spcBef>
        <a:spcPct val="0"/>
      </a:spcBef>
      <a:spcAft>
        <a:spcPct val="0"/>
      </a:spcAft>
      <a:defRPr sz="2200" kern="1200">
        <a:solidFill>
          <a:schemeClr val="tx1"/>
        </a:solidFill>
        <a:latin typeface="Tele-GroteskNor" pitchFamily="2" charset="0"/>
        <a:ea typeface="+mn-ea"/>
        <a:cs typeface="+mn-cs"/>
      </a:defRPr>
    </a:lvl3pPr>
    <a:lvl4pPr marL="1371600" algn="l" rtl="0" fontAlgn="base">
      <a:spcBef>
        <a:spcPct val="0"/>
      </a:spcBef>
      <a:spcAft>
        <a:spcPct val="0"/>
      </a:spcAft>
      <a:defRPr sz="2200" kern="1200">
        <a:solidFill>
          <a:schemeClr val="tx1"/>
        </a:solidFill>
        <a:latin typeface="Tele-GroteskNor" pitchFamily="2" charset="0"/>
        <a:ea typeface="+mn-ea"/>
        <a:cs typeface="+mn-cs"/>
      </a:defRPr>
    </a:lvl4pPr>
    <a:lvl5pPr marL="1828800" algn="l" rtl="0" fontAlgn="base">
      <a:spcBef>
        <a:spcPct val="0"/>
      </a:spcBef>
      <a:spcAft>
        <a:spcPct val="0"/>
      </a:spcAft>
      <a:defRPr sz="2200" kern="1200">
        <a:solidFill>
          <a:schemeClr val="tx1"/>
        </a:solidFill>
        <a:latin typeface="Tele-GroteskNor" pitchFamily="2" charset="0"/>
        <a:ea typeface="+mn-ea"/>
        <a:cs typeface="+mn-cs"/>
      </a:defRPr>
    </a:lvl5pPr>
    <a:lvl6pPr marL="2286000" algn="l" defTabSz="914400" rtl="0" eaLnBrk="1" latinLnBrk="0" hangingPunct="1">
      <a:defRPr sz="2200" kern="1200">
        <a:solidFill>
          <a:schemeClr val="tx1"/>
        </a:solidFill>
        <a:latin typeface="Tele-GroteskNor" pitchFamily="2" charset="0"/>
        <a:ea typeface="+mn-ea"/>
        <a:cs typeface="+mn-cs"/>
      </a:defRPr>
    </a:lvl6pPr>
    <a:lvl7pPr marL="2743200" algn="l" defTabSz="914400" rtl="0" eaLnBrk="1" latinLnBrk="0" hangingPunct="1">
      <a:defRPr sz="2200" kern="1200">
        <a:solidFill>
          <a:schemeClr val="tx1"/>
        </a:solidFill>
        <a:latin typeface="Tele-GroteskNor" pitchFamily="2" charset="0"/>
        <a:ea typeface="+mn-ea"/>
        <a:cs typeface="+mn-cs"/>
      </a:defRPr>
    </a:lvl7pPr>
    <a:lvl8pPr marL="3200400" algn="l" defTabSz="914400" rtl="0" eaLnBrk="1" latinLnBrk="0" hangingPunct="1">
      <a:defRPr sz="2200" kern="1200">
        <a:solidFill>
          <a:schemeClr val="tx1"/>
        </a:solidFill>
        <a:latin typeface="Tele-GroteskNor" pitchFamily="2" charset="0"/>
        <a:ea typeface="+mn-ea"/>
        <a:cs typeface="+mn-cs"/>
      </a:defRPr>
    </a:lvl8pPr>
    <a:lvl9pPr marL="3657600" algn="l" defTabSz="914400" rtl="0" eaLnBrk="1" latinLnBrk="0" hangingPunct="1">
      <a:defRPr sz="2200" kern="1200">
        <a:solidFill>
          <a:schemeClr val="tx1"/>
        </a:solidFill>
        <a:latin typeface="Tele-GroteskNor"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37"/>
    <a:srgbClr val="FFBF37"/>
    <a:srgbClr val="C80000"/>
    <a:srgbClr val="C85CC0"/>
    <a:srgbClr val="538CC0"/>
    <a:srgbClr val="538FC5"/>
    <a:srgbClr val="8A8C8E"/>
    <a:srgbClr val="33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527" autoAdjust="0"/>
    <p:restoredTop sz="94595" autoAdjust="0"/>
  </p:normalViewPr>
  <p:slideViewPr>
    <p:cSldViewPr snapToGrid="0">
      <p:cViewPr varScale="1">
        <p:scale>
          <a:sx n="70" d="100"/>
          <a:sy n="70" d="100"/>
        </p:scale>
        <p:origin x="-1152" y="-90"/>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Grp="1" noChangeArrowheads="1"/>
          </p:cNvSpPr>
          <p:nvPr>
            <p:ph type="dt" sz="quarter" idx="1"/>
          </p:nvPr>
        </p:nvSpPr>
        <p:spPr bwMode="auto">
          <a:xfrm>
            <a:off x="554038" y="331788"/>
            <a:ext cx="1800225" cy="904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22338" eaLnBrk="1" hangingPunct="1">
              <a:lnSpc>
                <a:spcPct val="100000"/>
              </a:lnSpc>
              <a:buClrTx/>
              <a:buSzTx/>
              <a:buFontTx/>
              <a:buNone/>
              <a:defRPr sz="600">
                <a:latin typeface="Verdana" pitchFamily="34" charset="0"/>
                <a:ea typeface="Verdana" pitchFamily="34" charset="0"/>
                <a:cs typeface="Verdana" pitchFamily="34" charset="0"/>
              </a:defRPr>
            </a:lvl1pPr>
          </a:lstStyle>
          <a:p>
            <a:pPr>
              <a:defRPr/>
            </a:pPr>
            <a:r>
              <a:rPr lang="en-US"/>
              <a:t> Author</a:t>
            </a:r>
          </a:p>
        </p:txBody>
      </p:sp>
      <p:sp>
        <p:nvSpPr>
          <p:cNvPr id="86020" name="Rectangle 4"/>
          <p:cNvSpPr>
            <a:spLocks noGrp="1" noChangeArrowheads="1"/>
          </p:cNvSpPr>
          <p:nvPr>
            <p:ph type="ftr" sz="quarter" idx="2"/>
          </p:nvPr>
        </p:nvSpPr>
        <p:spPr bwMode="auto">
          <a:xfrm>
            <a:off x="554038" y="422275"/>
            <a:ext cx="1800225" cy="904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defTabSz="922338" eaLnBrk="1" hangingPunct="1">
              <a:lnSpc>
                <a:spcPct val="100000"/>
              </a:lnSpc>
              <a:buClrTx/>
              <a:buSzTx/>
              <a:buFontTx/>
              <a:buNone/>
              <a:defRPr sz="600">
                <a:latin typeface="Verdana" pitchFamily="34" charset="0"/>
                <a:ea typeface="Verdana" pitchFamily="34" charset="0"/>
                <a:cs typeface="Verdana" pitchFamily="34" charset="0"/>
              </a:defRPr>
            </a:lvl1pPr>
          </a:lstStyle>
          <a:p>
            <a:pPr>
              <a:defRPr/>
            </a:pPr>
            <a:r>
              <a:rPr lang="en-US"/>
              <a:t> Date</a:t>
            </a:r>
          </a:p>
        </p:txBody>
      </p:sp>
      <p:sp>
        <p:nvSpPr>
          <p:cNvPr id="86021" name="Rectangle 5"/>
          <p:cNvSpPr>
            <a:spLocks noGrp="1" noChangeArrowheads="1"/>
          </p:cNvSpPr>
          <p:nvPr>
            <p:ph type="sldNum" sz="quarter" idx="3"/>
          </p:nvPr>
        </p:nvSpPr>
        <p:spPr bwMode="auto">
          <a:xfrm>
            <a:off x="558800" y="511175"/>
            <a:ext cx="1812925" cy="904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defTabSz="922338" eaLnBrk="1" hangingPunct="1">
              <a:lnSpc>
                <a:spcPct val="100000"/>
              </a:lnSpc>
              <a:buClrTx/>
              <a:buSzTx/>
              <a:buFontTx/>
              <a:buNone/>
              <a:defRPr sz="600">
                <a:latin typeface="Verdana" pitchFamily="34" charset="0"/>
                <a:ea typeface="Verdana" pitchFamily="34" charset="0"/>
                <a:cs typeface="Verdana" pitchFamily="34" charset="0"/>
              </a:defRPr>
            </a:lvl1pPr>
          </a:lstStyle>
          <a:p>
            <a:pPr>
              <a:defRPr/>
            </a:pPr>
            <a:r>
              <a:rPr lang="en-US"/>
              <a:t> Page </a:t>
            </a:r>
            <a:fld id="{3412E804-8281-4205-8CAF-77C9ABFD9F78}" type="slidenum">
              <a:rPr lang="en-US"/>
              <a:pPr>
                <a:defRPr/>
              </a:pPr>
              <a:t>‹#›</a:t>
            </a:fld>
            <a:endParaRPr lang="en-US"/>
          </a:p>
        </p:txBody>
      </p:sp>
      <p:pic>
        <p:nvPicPr>
          <p:cNvPr id="22533" name="Picture 28"/>
          <p:cNvPicPr>
            <a:picLocks noChangeAspect="1" noChangeArrowheads="1"/>
          </p:cNvPicPr>
          <p:nvPr/>
        </p:nvPicPr>
        <p:blipFill>
          <a:blip r:embed="rId2" cstate="print"/>
          <a:srcRect/>
          <a:stretch>
            <a:fillRect/>
          </a:stretch>
        </p:blipFill>
        <p:spPr bwMode="auto">
          <a:xfrm>
            <a:off x="4991100" y="342900"/>
            <a:ext cx="1363663" cy="342900"/>
          </a:xfrm>
          <a:prstGeom prst="rect">
            <a:avLst/>
          </a:prstGeom>
          <a:noFill/>
          <a:ln w="12700" algn="ctr">
            <a:noFill/>
            <a:miter lim="800000"/>
            <a:headEnd/>
            <a:tailEnd/>
          </a:ln>
        </p:spPr>
      </p:pic>
    </p:spTree>
    <p:extLst>
      <p:ext uri="{BB962C8B-B14F-4D97-AF65-F5344CB8AC3E}">
        <p14:creationId xmlns:p14="http://schemas.microsoft.com/office/powerpoint/2010/main" val="639213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4"/>
          <p:cNvSpPr>
            <a:spLocks noGrp="1" noRot="1" noChangeAspect="1" noChangeArrowheads="1" noTextEdit="1"/>
          </p:cNvSpPr>
          <p:nvPr>
            <p:ph type="sldImg" idx="2"/>
          </p:nvPr>
        </p:nvSpPr>
        <p:spPr bwMode="auto">
          <a:xfrm>
            <a:off x="554038" y="922338"/>
            <a:ext cx="5827712" cy="4373562"/>
          </a:xfrm>
          <a:prstGeom prst="rect">
            <a:avLst/>
          </a:prstGeom>
          <a:noFill/>
          <a:ln w="9525">
            <a:solidFill>
              <a:srgbClr val="000000"/>
            </a:solidFill>
            <a:miter lim="800000"/>
            <a:headEnd/>
            <a:tailEnd/>
          </a:ln>
        </p:spPr>
      </p:sp>
      <p:sp>
        <p:nvSpPr>
          <p:cNvPr id="84997" name="Rectangle 5"/>
          <p:cNvSpPr>
            <a:spLocks noGrp="1" noChangeArrowheads="1"/>
          </p:cNvSpPr>
          <p:nvPr>
            <p:ph type="body" sz="quarter" idx="3"/>
          </p:nvPr>
        </p:nvSpPr>
        <p:spPr bwMode="auto">
          <a:xfrm>
            <a:off x="547688" y="5570538"/>
            <a:ext cx="5827712" cy="3276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85002" name="Rectangle 10"/>
          <p:cNvSpPr>
            <a:spLocks noGrp="1" noChangeArrowheads="1"/>
          </p:cNvSpPr>
          <p:nvPr>
            <p:ph type="dt" sz="quarter" idx="1"/>
          </p:nvPr>
        </p:nvSpPr>
        <p:spPr bwMode="auto">
          <a:xfrm>
            <a:off x="554038" y="331788"/>
            <a:ext cx="1800225" cy="904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22338" eaLnBrk="1" hangingPunct="1">
              <a:lnSpc>
                <a:spcPct val="100000"/>
              </a:lnSpc>
              <a:buClrTx/>
              <a:buSzTx/>
              <a:buFontTx/>
              <a:buNone/>
              <a:defRPr sz="600">
                <a:latin typeface="Verdana" pitchFamily="34" charset="0"/>
                <a:ea typeface="Verdana" pitchFamily="34" charset="0"/>
                <a:cs typeface="Verdana" pitchFamily="34" charset="0"/>
              </a:defRPr>
            </a:lvl1pPr>
          </a:lstStyle>
          <a:p>
            <a:pPr>
              <a:defRPr/>
            </a:pPr>
            <a:r>
              <a:rPr lang="en-US"/>
              <a:t>Author, Date</a:t>
            </a:r>
          </a:p>
        </p:txBody>
      </p:sp>
      <p:sp>
        <p:nvSpPr>
          <p:cNvPr id="85003" name="Rectangle 11"/>
          <p:cNvSpPr>
            <a:spLocks noChangeArrowheads="1"/>
          </p:cNvSpPr>
          <p:nvPr/>
        </p:nvSpPr>
        <p:spPr bwMode="auto">
          <a:xfrm>
            <a:off x="554038" y="422275"/>
            <a:ext cx="1800225" cy="90488"/>
          </a:xfrm>
          <a:prstGeom prst="rect">
            <a:avLst/>
          </a:prstGeom>
          <a:noFill/>
          <a:ln w="9525">
            <a:noFill/>
            <a:miter lim="800000"/>
            <a:headEnd/>
            <a:tailEnd/>
          </a:ln>
          <a:effectLst/>
        </p:spPr>
        <p:txBody>
          <a:bodyPr lIns="0" tIns="0" rIns="0" bIns="0" anchor="b"/>
          <a:lstStyle/>
          <a:p>
            <a:pPr defTabSz="922338">
              <a:defRPr/>
            </a:pPr>
            <a:r>
              <a:rPr lang="en-US" sz="600" dirty="0">
                <a:latin typeface="Verdana" pitchFamily="34" charset="0"/>
                <a:ea typeface="Verdana" pitchFamily="34" charset="0"/>
                <a:cs typeface="Verdana" pitchFamily="34" charset="0"/>
              </a:rPr>
              <a:t>PowerPoint Master</a:t>
            </a:r>
          </a:p>
        </p:txBody>
      </p:sp>
      <p:sp>
        <p:nvSpPr>
          <p:cNvPr id="85004" name="Rectangle 12"/>
          <p:cNvSpPr>
            <a:spLocks noChangeArrowheads="1"/>
          </p:cNvSpPr>
          <p:nvPr/>
        </p:nvSpPr>
        <p:spPr bwMode="auto">
          <a:xfrm>
            <a:off x="541338" y="511175"/>
            <a:ext cx="1800225" cy="90488"/>
          </a:xfrm>
          <a:prstGeom prst="rect">
            <a:avLst/>
          </a:prstGeom>
          <a:noFill/>
          <a:ln w="9525">
            <a:noFill/>
            <a:miter lim="800000"/>
            <a:headEnd/>
            <a:tailEnd/>
          </a:ln>
          <a:effectLst/>
        </p:spPr>
        <p:txBody>
          <a:bodyPr lIns="0" tIns="0" rIns="0" bIns="0" anchor="b"/>
          <a:lstStyle/>
          <a:p>
            <a:pPr defTabSz="922338">
              <a:defRPr/>
            </a:pPr>
            <a:r>
              <a:rPr lang="en-US" sz="600" dirty="0">
                <a:latin typeface="Verdana" pitchFamily="34" charset="0"/>
                <a:ea typeface="Verdana" pitchFamily="34" charset="0"/>
                <a:cs typeface="Verdana" pitchFamily="34" charset="0"/>
              </a:rPr>
              <a:t> </a:t>
            </a:r>
            <a:r>
              <a:rPr lang="en-US" sz="600" dirty="0" err="1">
                <a:latin typeface="Verdana" pitchFamily="34" charset="0"/>
                <a:ea typeface="Verdana" pitchFamily="34" charset="0"/>
                <a:cs typeface="Verdana" pitchFamily="34" charset="0"/>
              </a:rPr>
              <a:t>Seite</a:t>
            </a:r>
            <a:r>
              <a:rPr lang="en-US" sz="600" dirty="0">
                <a:latin typeface="Verdana" pitchFamily="34" charset="0"/>
                <a:ea typeface="Verdana" pitchFamily="34" charset="0"/>
                <a:cs typeface="Verdana" pitchFamily="34" charset="0"/>
              </a:rPr>
              <a:t> </a:t>
            </a:r>
            <a:fld id="{DB1FA0ED-FBB4-4449-80AC-E39512EB5C92}" type="slidenum">
              <a:rPr lang="en-US" sz="600">
                <a:latin typeface="Verdana" pitchFamily="34" charset="0"/>
                <a:ea typeface="Verdana" pitchFamily="34" charset="0"/>
                <a:cs typeface="Verdana" pitchFamily="34" charset="0"/>
              </a:rPr>
              <a:pPr defTabSz="922338">
                <a:defRPr/>
              </a:pPr>
              <a:t>‹#›</a:t>
            </a:fld>
            <a:endParaRPr lang="en-US" sz="600" dirty="0">
              <a:latin typeface="Verdana" pitchFamily="34" charset="0"/>
              <a:ea typeface="Verdana" pitchFamily="34" charset="0"/>
              <a:cs typeface="Verdana" pitchFamily="34" charset="0"/>
            </a:endParaRPr>
          </a:p>
        </p:txBody>
      </p:sp>
      <p:pic>
        <p:nvPicPr>
          <p:cNvPr id="21511" name="Picture 28"/>
          <p:cNvPicPr>
            <a:picLocks noChangeAspect="1" noChangeArrowheads="1"/>
          </p:cNvPicPr>
          <p:nvPr/>
        </p:nvPicPr>
        <p:blipFill>
          <a:blip r:embed="rId2"/>
          <a:srcRect/>
          <a:stretch>
            <a:fillRect/>
          </a:stretch>
        </p:blipFill>
        <p:spPr bwMode="auto">
          <a:xfrm>
            <a:off x="4991100" y="342900"/>
            <a:ext cx="1363663" cy="342900"/>
          </a:xfrm>
          <a:prstGeom prst="rect">
            <a:avLst/>
          </a:prstGeom>
          <a:noFill/>
          <a:ln w="12700" algn="ctr">
            <a:noFill/>
            <a:miter lim="800000"/>
            <a:headEnd/>
            <a:tailEnd/>
          </a:ln>
        </p:spPr>
      </p:pic>
    </p:spTree>
    <p:extLst>
      <p:ext uri="{BB962C8B-B14F-4D97-AF65-F5344CB8AC3E}">
        <p14:creationId xmlns:p14="http://schemas.microsoft.com/office/powerpoint/2010/main" val="3914659314"/>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Verdana" pitchFamily="34" charset="0"/>
        <a:ea typeface="Verdana" pitchFamily="34" charset="0"/>
        <a:cs typeface="Verdana" pitchFamily="34" charset="0"/>
      </a:defRPr>
    </a:lvl1pPr>
    <a:lvl2pPr marL="457200" algn="l" rtl="0" eaLnBrk="0" fontAlgn="base" hangingPunct="0">
      <a:spcBef>
        <a:spcPct val="30000"/>
      </a:spcBef>
      <a:spcAft>
        <a:spcPct val="0"/>
      </a:spcAft>
      <a:defRPr sz="1200" kern="1200">
        <a:solidFill>
          <a:schemeClr val="tx1"/>
        </a:solidFill>
        <a:latin typeface="Verdana" pitchFamily="34" charset="0"/>
        <a:ea typeface="Verdana" pitchFamily="34" charset="0"/>
        <a:cs typeface="Verdana" pitchFamily="34" charset="0"/>
      </a:defRPr>
    </a:lvl2pPr>
    <a:lvl3pPr marL="914400" algn="l" rtl="0" eaLnBrk="0" fontAlgn="base" hangingPunct="0">
      <a:spcBef>
        <a:spcPct val="30000"/>
      </a:spcBef>
      <a:spcAft>
        <a:spcPct val="0"/>
      </a:spcAft>
      <a:defRPr sz="1200"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ct val="30000"/>
      </a:spcBef>
      <a:spcAft>
        <a:spcPct val="0"/>
      </a:spcAft>
      <a:defRPr sz="1200"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ct val="30000"/>
      </a:spcBef>
      <a:spcAft>
        <a:spcPct val="0"/>
      </a:spcAft>
      <a:defRPr sz="12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5" name="TextBox 4"/>
          <p:cNvSpPr txBox="1"/>
          <p:nvPr/>
        </p:nvSpPr>
        <p:spPr>
          <a:xfrm>
            <a:off x="7202488" y="6400800"/>
            <a:ext cx="1865312" cy="314325"/>
          </a:xfrm>
          <a:prstGeom prst="rect">
            <a:avLst/>
          </a:prstGeom>
          <a:noFill/>
        </p:spPr>
        <p:txBody>
          <a:bodyPr wrap="none">
            <a:spAutoFit/>
          </a:bodyPr>
          <a:lstStyle/>
          <a:p>
            <a:pPr eaLnBrk="0" hangingPunct="0">
              <a:lnSpc>
                <a:spcPct val="80000"/>
              </a:lnSpc>
              <a:buClr>
                <a:schemeClr val="tx1"/>
              </a:buClr>
              <a:buSzPct val="80000"/>
              <a:buFont typeface="Wingdings 2" pitchFamily="18" charset="2"/>
              <a:buNone/>
              <a:defRPr/>
            </a:pPr>
            <a:r>
              <a:rPr lang="en-US" sz="1800" dirty="0">
                <a:solidFill>
                  <a:schemeClr val="bg1"/>
                </a:solidFill>
                <a:latin typeface="SeavusSans" pitchFamily="50" charset="-52"/>
              </a:rPr>
              <a:t>www.seavus.com</a:t>
            </a:r>
            <a:endParaRPr lang="mk-MK" sz="1800" dirty="0">
              <a:solidFill>
                <a:schemeClr val="bg1"/>
              </a:solidFill>
              <a:latin typeface="SeavusSans" pitchFamily="50" charset="-52"/>
            </a:endParaRPr>
          </a:p>
        </p:txBody>
      </p:sp>
      <p:pic>
        <p:nvPicPr>
          <p:cNvPr id="6" name="Picture 2"/>
          <p:cNvPicPr>
            <a:picLocks noChangeAspect="1" noChangeArrowheads="1"/>
          </p:cNvPicPr>
          <p:nvPr/>
        </p:nvPicPr>
        <p:blipFill>
          <a:blip r:embed="rId2" cstate="print"/>
          <a:srcRect/>
          <a:stretch>
            <a:fillRect/>
          </a:stretch>
        </p:blipFill>
        <p:spPr bwMode="auto">
          <a:xfrm>
            <a:off x="2438400" y="990600"/>
            <a:ext cx="4557713" cy="1144588"/>
          </a:xfrm>
          <a:prstGeom prst="rect">
            <a:avLst/>
          </a:prstGeom>
          <a:noFill/>
          <a:ln w="9525">
            <a:noFill/>
            <a:miter lim="800000"/>
            <a:headEnd/>
            <a:tailEnd/>
          </a:ln>
        </p:spPr>
      </p:pic>
      <p:sp>
        <p:nvSpPr>
          <p:cNvPr id="3078" name="Rectangle 6"/>
          <p:cNvSpPr>
            <a:spLocks noGrp="1" noChangeArrowheads="1"/>
          </p:cNvSpPr>
          <p:nvPr>
            <p:ph type="subTitle" idx="1"/>
          </p:nvPr>
        </p:nvSpPr>
        <p:spPr>
          <a:xfrm>
            <a:off x="1454150" y="3598863"/>
            <a:ext cx="6592888" cy="343547"/>
          </a:xfrm>
        </p:spPr>
        <p:txBody>
          <a:bodyPr tIns="72000">
            <a:spAutoFit/>
          </a:bodyPr>
          <a:lstStyle>
            <a:lvl1pPr marL="0" indent="0" algn="ctr">
              <a:buFont typeface="Wingdings" pitchFamily="2" charset="2"/>
              <a:buNone/>
              <a:defRPr>
                <a:solidFill>
                  <a:srgbClr val="8A8C8E"/>
                </a:solidFill>
                <a:latin typeface="SeavusSans" pitchFamily="50" charset="-52"/>
              </a:defRPr>
            </a:lvl1pPr>
          </a:lstStyle>
          <a:p>
            <a:r>
              <a:rPr lang="en-US" smtClean="0"/>
              <a:t>Click to edit Master subtitle style</a:t>
            </a:r>
            <a:endParaRPr lang="de-DE" dirty="0"/>
          </a:p>
        </p:txBody>
      </p:sp>
      <p:sp>
        <p:nvSpPr>
          <p:cNvPr id="3110" name="Rectangle 38"/>
          <p:cNvSpPr>
            <a:spLocks noGrp="1" noChangeArrowheads="1"/>
          </p:cNvSpPr>
          <p:nvPr>
            <p:ph type="ctrTitle"/>
          </p:nvPr>
        </p:nvSpPr>
        <p:spPr>
          <a:xfrm>
            <a:off x="1457325" y="3041400"/>
            <a:ext cx="6592888" cy="425629"/>
          </a:xfrm>
          <a:ln/>
        </p:spPr>
        <p:txBody>
          <a:bodyPr anchor="b">
            <a:spAutoFit/>
          </a:bodyPr>
          <a:lstStyle>
            <a:lvl1pPr algn="ctr">
              <a:lnSpc>
                <a:spcPct val="75000"/>
              </a:lnSpc>
              <a:defRPr sz="3600" b="1">
                <a:solidFill>
                  <a:srgbClr val="005B37"/>
                </a:solidFill>
                <a:latin typeface="SeavusSans" pitchFamily="50" charset="-52"/>
              </a:defRPr>
            </a:lvl1pPr>
          </a:lstStyle>
          <a:p>
            <a:r>
              <a:rPr lang="en-US" smtClean="0"/>
              <a:t>Click to edit Master title style</a:t>
            </a:r>
            <a:endParaRPr lang="en-US" dirty="0"/>
          </a:p>
        </p:txBody>
      </p:sp>
      <p:sp>
        <p:nvSpPr>
          <p:cNvPr id="7" name="Rectangle 25"/>
          <p:cNvSpPr>
            <a:spLocks noGrp="1" noChangeArrowheads="1"/>
          </p:cNvSpPr>
          <p:nvPr>
            <p:ph type="dt" sz="quarter" idx="10"/>
          </p:nvPr>
        </p:nvSpPr>
        <p:spPr>
          <a:xfrm>
            <a:off x="3200400" y="5410200"/>
            <a:ext cx="2973388" cy="187325"/>
          </a:xfrm>
        </p:spPr>
        <p:txBody>
          <a:bodyPr/>
          <a:lstStyle>
            <a:lvl1pPr algn="ctr">
              <a:defRPr sz="1600" b="1">
                <a:solidFill>
                  <a:srgbClr val="8A8C8E"/>
                </a:solidFill>
              </a:defRPr>
            </a:lvl1pPr>
          </a:lstStyle>
          <a:p>
            <a:pPr>
              <a:defRPr/>
            </a:pPr>
            <a:r>
              <a:rPr lang="mk-MK"/>
              <a:t>Date</a:t>
            </a:r>
            <a:endParaRPr lang="de-DE"/>
          </a:p>
        </p:txBody>
      </p:sp>
      <p:sp>
        <p:nvSpPr>
          <p:cNvPr id="8" name="Rectangle 26"/>
          <p:cNvSpPr>
            <a:spLocks noGrp="1" noChangeArrowheads="1"/>
          </p:cNvSpPr>
          <p:nvPr>
            <p:ph type="ftr" sz="quarter" idx="11"/>
          </p:nvPr>
        </p:nvSpPr>
        <p:spPr>
          <a:xfrm>
            <a:off x="3200400" y="5175250"/>
            <a:ext cx="2973388" cy="187325"/>
          </a:xfrm>
          <a:ln w="3175"/>
        </p:spPr>
        <p:txBody>
          <a:bodyPr/>
          <a:lstStyle>
            <a:lvl1pPr algn="ctr">
              <a:defRPr sz="1600" b="1">
                <a:solidFill>
                  <a:srgbClr val="8A8C8E"/>
                </a:solidFill>
              </a:defRPr>
            </a:lvl1pPr>
          </a:lstStyle>
          <a:p>
            <a:pPr>
              <a:defRPr/>
            </a:pPr>
            <a:r>
              <a:rPr lang="en-US"/>
              <a:t>Author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mk-M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mk-MK"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mk-MK"/>
              <a:t>Date</a:t>
            </a:r>
            <a:endParaRPr lang="en-US" dirty="0"/>
          </a:p>
        </p:txBody>
      </p:sp>
      <p:sp>
        <p:nvSpPr>
          <p:cNvPr id="7" name="Slide Number Placeholder 5"/>
          <p:cNvSpPr>
            <a:spLocks noGrp="1"/>
          </p:cNvSpPr>
          <p:nvPr>
            <p:ph type="sldNum" sz="quarter" idx="11"/>
          </p:nvPr>
        </p:nvSpPr>
        <p:spPr/>
        <p:txBody>
          <a:bodyPr/>
          <a:lstStyle>
            <a:lvl1pPr>
              <a:defRPr/>
            </a:lvl1pPr>
          </a:lstStyle>
          <a:p>
            <a:pPr>
              <a:defRPr/>
            </a:pPr>
            <a:r>
              <a:rPr lang="en-US"/>
              <a:t> Page </a:t>
            </a:r>
            <a:fld id="{D4FBC302-CA3F-4863-BF0F-EDCB5E1ED016}" type="slidenum">
              <a:rPr lang="en-US"/>
              <a:pPr>
                <a:defRPr/>
              </a:pPr>
              <a:t>‹#›</a:t>
            </a:fld>
            <a:endParaRPr lang="en-US"/>
          </a:p>
        </p:txBody>
      </p:sp>
      <p:sp>
        <p:nvSpPr>
          <p:cNvPr id="8" name="Footer Placeholder 6"/>
          <p:cNvSpPr>
            <a:spLocks noGrp="1"/>
          </p:cNvSpPr>
          <p:nvPr>
            <p:ph type="ftr" sz="quarter" idx="12"/>
          </p:nvPr>
        </p:nvSpPr>
        <p:spPr/>
        <p:txBody>
          <a:bodyPr/>
          <a:lstStyle>
            <a:lvl1pPr>
              <a:defRPr/>
            </a:lvl1pPr>
          </a:lstStyle>
          <a:p>
            <a:pPr>
              <a:defRPr/>
            </a:pPr>
            <a:r>
              <a:rPr lang="en-US"/>
              <a:t>Author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chart" preserve="1">
  <p:cSld name="Title and Chart">
    <p:spTree>
      <p:nvGrpSpPr>
        <p:cNvPr id="1" name=""/>
        <p:cNvGrpSpPr/>
        <p:nvPr/>
      </p:nvGrpSpPr>
      <p:grpSpPr>
        <a:xfrm>
          <a:off x="0" y="0"/>
          <a:ext cx="0" cy="0"/>
          <a:chOff x="0" y="0"/>
          <a:chExt cx="0" cy="0"/>
        </a:xfrm>
      </p:grpSpPr>
      <p:sp>
        <p:nvSpPr>
          <p:cNvPr id="4"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2" name="Title 1"/>
          <p:cNvSpPr>
            <a:spLocks noGrp="1"/>
          </p:cNvSpPr>
          <p:nvPr>
            <p:ph type="title"/>
          </p:nvPr>
        </p:nvSpPr>
        <p:spPr>
          <a:xfrm>
            <a:off x="1460500" y="279400"/>
            <a:ext cx="7386638" cy="1019175"/>
          </a:xfrm>
        </p:spPr>
        <p:txBody>
          <a:bodyPr/>
          <a:lstStyle/>
          <a:p>
            <a:r>
              <a:rPr lang="en-US" smtClean="0"/>
              <a:t>Click to edit Master title style</a:t>
            </a:r>
            <a:endParaRPr lang="mk-MK"/>
          </a:p>
        </p:txBody>
      </p:sp>
      <p:sp>
        <p:nvSpPr>
          <p:cNvPr id="3" name="Chart Placeholder 2"/>
          <p:cNvSpPr>
            <a:spLocks noGrp="1"/>
          </p:cNvSpPr>
          <p:nvPr>
            <p:ph type="chart" idx="1"/>
          </p:nvPr>
        </p:nvSpPr>
        <p:spPr>
          <a:xfrm>
            <a:off x="1460500" y="1565275"/>
            <a:ext cx="7386638" cy="4518025"/>
          </a:xfrm>
        </p:spPr>
        <p:txBody>
          <a:bodyPr/>
          <a:lstStyle/>
          <a:p>
            <a:pPr lvl="0"/>
            <a:r>
              <a:rPr lang="en-US" noProof="0" smtClean="0"/>
              <a:t>Click icon to add chart</a:t>
            </a:r>
            <a:endParaRPr lang="mk-MK" noProof="0" smtClean="0"/>
          </a:p>
        </p:txBody>
      </p:sp>
      <p:sp>
        <p:nvSpPr>
          <p:cNvPr id="5" name="Date Placeholder 3"/>
          <p:cNvSpPr>
            <a:spLocks noGrp="1"/>
          </p:cNvSpPr>
          <p:nvPr>
            <p:ph type="dt" sz="half" idx="10"/>
          </p:nvPr>
        </p:nvSpPr>
        <p:spPr/>
        <p:txBody>
          <a:bodyPr/>
          <a:lstStyle>
            <a:lvl1pPr>
              <a:defRPr/>
            </a:lvl1pPr>
          </a:lstStyle>
          <a:p>
            <a:pPr>
              <a:defRPr/>
            </a:pPr>
            <a:r>
              <a:rPr lang="mk-MK"/>
              <a:t>Date</a:t>
            </a:r>
            <a:endParaRPr lang="en-US" dirty="0"/>
          </a:p>
        </p:txBody>
      </p:sp>
      <p:sp>
        <p:nvSpPr>
          <p:cNvPr id="6" name="Slide Number Placeholder 4"/>
          <p:cNvSpPr>
            <a:spLocks noGrp="1"/>
          </p:cNvSpPr>
          <p:nvPr>
            <p:ph type="sldNum" sz="quarter" idx="11"/>
          </p:nvPr>
        </p:nvSpPr>
        <p:spPr/>
        <p:txBody>
          <a:bodyPr/>
          <a:lstStyle>
            <a:lvl1pPr>
              <a:defRPr/>
            </a:lvl1pPr>
          </a:lstStyle>
          <a:p>
            <a:pPr>
              <a:defRPr/>
            </a:pPr>
            <a:r>
              <a:rPr lang="en-US"/>
              <a:t> Page </a:t>
            </a:r>
            <a:fld id="{9719D141-41BC-4BA3-819C-46474775FF6D}" type="slidenum">
              <a:rPr lang="en-US"/>
              <a:pPr>
                <a:defRPr/>
              </a:pPr>
              <a:t>‹#›</a:t>
            </a:fld>
            <a:endParaRPr lang="en-US"/>
          </a:p>
        </p:txBody>
      </p:sp>
      <p:sp>
        <p:nvSpPr>
          <p:cNvPr id="7" name="Footer Placeholder 5"/>
          <p:cNvSpPr>
            <a:spLocks noGrp="1"/>
          </p:cNvSpPr>
          <p:nvPr>
            <p:ph type="ftr" sz="quarter" idx="12"/>
          </p:nvPr>
        </p:nvSpPr>
        <p:spPr/>
        <p:txBody>
          <a:bodyPr/>
          <a:lstStyle>
            <a:lvl1pPr>
              <a:defRPr/>
            </a:lvl1pPr>
          </a:lstStyle>
          <a:p>
            <a:pPr>
              <a:defRPr/>
            </a:pPr>
            <a:r>
              <a:rPr lang="en-US"/>
              <a:t>Author</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age">
    <p:spTree>
      <p:nvGrpSpPr>
        <p:cNvPr id="1" name=""/>
        <p:cNvGrpSpPr/>
        <p:nvPr/>
      </p:nvGrpSpPr>
      <p:grpSpPr>
        <a:xfrm>
          <a:off x="0" y="0"/>
          <a:ext cx="0" cy="0"/>
          <a:chOff x="0" y="0"/>
          <a:chExt cx="0" cy="0"/>
        </a:xfrm>
      </p:grpSpPr>
      <p:sp>
        <p:nvSpPr>
          <p:cNvPr id="2" name="TextBox 1"/>
          <p:cNvSpPr txBox="1"/>
          <p:nvPr/>
        </p:nvSpPr>
        <p:spPr>
          <a:xfrm>
            <a:off x="7259638" y="6391275"/>
            <a:ext cx="1865312" cy="315913"/>
          </a:xfrm>
          <a:prstGeom prst="rect">
            <a:avLst/>
          </a:prstGeom>
          <a:noFill/>
        </p:spPr>
        <p:txBody>
          <a:bodyPr wrap="none">
            <a:spAutoFit/>
          </a:bodyPr>
          <a:lstStyle/>
          <a:p>
            <a:pPr eaLnBrk="0" hangingPunct="0">
              <a:lnSpc>
                <a:spcPct val="80000"/>
              </a:lnSpc>
              <a:buClr>
                <a:schemeClr val="tx1"/>
              </a:buClr>
              <a:buSzPct val="80000"/>
              <a:buFont typeface="Wingdings 2" pitchFamily="18" charset="2"/>
              <a:buNone/>
              <a:defRPr/>
            </a:pPr>
            <a:r>
              <a:rPr lang="en-US" sz="1800" dirty="0">
                <a:solidFill>
                  <a:schemeClr val="bg1"/>
                </a:solidFill>
                <a:latin typeface="SeavusSans" pitchFamily="50" charset="-52"/>
              </a:rPr>
              <a:t>www.seavus.com</a:t>
            </a:r>
            <a:endParaRPr lang="mk-MK" sz="1800" dirty="0">
              <a:solidFill>
                <a:schemeClr val="bg1"/>
              </a:solidFill>
              <a:latin typeface="SeavusSans" pitchFamily="50" charset="-52"/>
            </a:endParaRPr>
          </a:p>
        </p:txBody>
      </p:sp>
      <p:sp>
        <p:nvSpPr>
          <p:cNvPr id="3" name="TextBox 2"/>
          <p:cNvSpPr txBox="1"/>
          <p:nvPr/>
        </p:nvSpPr>
        <p:spPr>
          <a:xfrm>
            <a:off x="2971800" y="2209800"/>
            <a:ext cx="3319463" cy="757238"/>
          </a:xfrm>
          <a:prstGeom prst="rect">
            <a:avLst/>
          </a:prstGeom>
          <a:noFill/>
        </p:spPr>
        <p:txBody>
          <a:bodyPr wrap="none">
            <a:spAutoFit/>
          </a:bodyPr>
          <a:lstStyle/>
          <a:p>
            <a:pPr eaLnBrk="0" hangingPunct="0">
              <a:lnSpc>
                <a:spcPct val="80000"/>
              </a:lnSpc>
              <a:buClr>
                <a:schemeClr val="tx1"/>
              </a:buClr>
              <a:buSzPct val="80000"/>
              <a:buFont typeface="Wingdings 2" pitchFamily="18" charset="2"/>
              <a:buNone/>
              <a:defRPr/>
            </a:pPr>
            <a:r>
              <a:rPr lang="en-US" sz="5400" b="1" dirty="0">
                <a:solidFill>
                  <a:srgbClr val="005B37"/>
                </a:solidFill>
                <a:latin typeface="SeavusSans" pitchFamily="50" charset="-52"/>
              </a:rPr>
              <a:t>Thank You</a:t>
            </a:r>
            <a:endParaRPr lang="mk-MK" sz="5400" b="1" dirty="0">
              <a:solidFill>
                <a:srgbClr val="005B37"/>
              </a:solidFill>
              <a:latin typeface="SeavusSans" pitchFamily="50" charset="-52"/>
            </a:endParaRPr>
          </a:p>
        </p:txBody>
      </p:sp>
      <p:sp>
        <p:nvSpPr>
          <p:cNvPr id="4" name="Rectangle 25"/>
          <p:cNvSpPr>
            <a:spLocks noGrp="1" noChangeArrowheads="1"/>
          </p:cNvSpPr>
          <p:nvPr>
            <p:ph type="dt" sz="quarter" idx="10"/>
          </p:nvPr>
        </p:nvSpPr>
        <p:spPr>
          <a:xfrm>
            <a:off x="3200400" y="5410200"/>
            <a:ext cx="2973388" cy="187325"/>
          </a:xfrm>
        </p:spPr>
        <p:txBody>
          <a:bodyPr/>
          <a:lstStyle>
            <a:lvl1pPr algn="ctr">
              <a:defRPr sz="1600" b="1">
                <a:solidFill>
                  <a:srgbClr val="8A8C8E"/>
                </a:solidFill>
              </a:defRPr>
            </a:lvl1pPr>
          </a:lstStyle>
          <a:p>
            <a:pPr>
              <a:defRPr/>
            </a:pPr>
            <a:r>
              <a:rPr lang="mk-MK"/>
              <a:t>Date</a:t>
            </a:r>
            <a:endParaRPr lang="de-DE"/>
          </a:p>
        </p:txBody>
      </p:sp>
      <p:sp>
        <p:nvSpPr>
          <p:cNvPr id="5" name="Rectangle 26"/>
          <p:cNvSpPr>
            <a:spLocks noGrp="1" noChangeArrowheads="1"/>
          </p:cNvSpPr>
          <p:nvPr>
            <p:ph type="ftr" sz="quarter" idx="11"/>
          </p:nvPr>
        </p:nvSpPr>
        <p:spPr>
          <a:xfrm>
            <a:off x="3200400" y="5175250"/>
            <a:ext cx="2973388" cy="187325"/>
          </a:xfrm>
          <a:ln w="3175"/>
        </p:spPr>
        <p:txBody>
          <a:bodyPr/>
          <a:lstStyle>
            <a:lvl1pPr algn="ctr">
              <a:defRPr sz="1600" b="1">
                <a:solidFill>
                  <a:srgbClr val="8A8C8E"/>
                </a:solidFill>
              </a:defRPr>
            </a:lvl1pPr>
          </a:lstStyle>
          <a:p>
            <a:pPr>
              <a:defRPr/>
            </a:pPr>
            <a:r>
              <a:rPr lang="en-US"/>
              <a:t>Author</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3" name="Picture 4" descr="Z:\plateni sliki\NEW\shutterstock_6688861.jpg"/>
          <p:cNvPicPr>
            <a:picLocks noChangeAspect="1" noChangeArrowheads="1"/>
          </p:cNvPicPr>
          <p:nvPr/>
        </p:nvPicPr>
        <p:blipFill>
          <a:blip r:embed="rId2" cstate="print"/>
          <a:srcRect/>
          <a:stretch>
            <a:fillRect/>
          </a:stretch>
        </p:blipFill>
        <p:spPr bwMode="auto">
          <a:xfrm>
            <a:off x="0" y="0"/>
            <a:ext cx="9144000" cy="6324600"/>
          </a:xfrm>
          <a:prstGeom prst="rect">
            <a:avLst/>
          </a:prstGeom>
          <a:noFill/>
          <a:ln w="9525">
            <a:noFill/>
            <a:miter lim="800000"/>
            <a:headEnd/>
            <a:tailEnd/>
          </a:ln>
        </p:spPr>
      </p:pic>
      <p:sp>
        <p:nvSpPr>
          <p:cNvPr id="4"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5" name="Rectangle 4"/>
          <p:cNvSpPr/>
          <p:nvPr/>
        </p:nvSpPr>
        <p:spPr bwMode="auto">
          <a:xfrm>
            <a:off x="2667000" y="4724400"/>
            <a:ext cx="6477000" cy="914400"/>
          </a:xfrm>
          <a:prstGeom prst="rect">
            <a:avLst/>
          </a:prstGeom>
          <a:solidFill>
            <a:schemeClr val="bg1"/>
          </a:solidFill>
          <a:ln w="12700" cap="flat" cmpd="sng" algn="ctr">
            <a:noFill/>
            <a:prstDash val="solid"/>
            <a:round/>
            <a:headEnd type="none" w="med" len="med"/>
            <a:tailEnd type="none" w="med" len="med"/>
          </a:ln>
          <a:effectLst/>
        </p:spPr>
        <p:txBody>
          <a:bodyPr lIns="72000" tIns="36000" rIns="0" bIns="0"/>
          <a:lstStyle/>
          <a:p>
            <a:pPr eaLnBrk="0" hangingPunct="0">
              <a:lnSpc>
                <a:spcPct val="80000"/>
              </a:lnSpc>
              <a:buClr>
                <a:schemeClr val="tx1"/>
              </a:buClr>
              <a:buSzPct val="80000"/>
              <a:buFont typeface="Wingdings 2" pitchFamily="18" charset="2"/>
              <a:buNone/>
              <a:defRPr/>
            </a:pPr>
            <a:endParaRPr lang="mk-MK"/>
          </a:p>
        </p:txBody>
      </p:sp>
      <p:sp>
        <p:nvSpPr>
          <p:cNvPr id="6" name="Rectangle 5"/>
          <p:cNvSpPr/>
          <p:nvPr/>
        </p:nvSpPr>
        <p:spPr bwMode="auto">
          <a:xfrm>
            <a:off x="2514600" y="4724400"/>
            <a:ext cx="152400" cy="914400"/>
          </a:xfrm>
          <a:prstGeom prst="rect">
            <a:avLst/>
          </a:prstGeom>
          <a:solidFill>
            <a:srgbClr val="005B37"/>
          </a:solidFill>
          <a:ln w="12700" cap="flat" cmpd="sng" algn="ctr">
            <a:noFill/>
            <a:prstDash val="solid"/>
            <a:round/>
            <a:headEnd type="none" w="med" len="med"/>
            <a:tailEnd type="none" w="med" len="med"/>
          </a:ln>
          <a:effectLst/>
        </p:spPr>
        <p:txBody>
          <a:bodyPr lIns="72000" tIns="36000" rIns="0" bIns="0"/>
          <a:lstStyle/>
          <a:p>
            <a:pPr eaLnBrk="0" hangingPunct="0">
              <a:lnSpc>
                <a:spcPct val="80000"/>
              </a:lnSpc>
              <a:buClr>
                <a:schemeClr val="tx1"/>
              </a:buClr>
              <a:buSzPct val="80000"/>
              <a:buFont typeface="Wingdings 2" pitchFamily="18" charset="2"/>
              <a:buNone/>
              <a:defRPr/>
            </a:pPr>
            <a:endParaRPr lang="mk-MK"/>
          </a:p>
        </p:txBody>
      </p:sp>
      <p:pic>
        <p:nvPicPr>
          <p:cNvPr id="7" name="Picture 3" descr="C:\Documents and Settings\riste.lazoroski\Desktop\Seavus elipse V1.png"/>
          <p:cNvPicPr>
            <a:picLocks noChangeAspect="1" noChangeArrowheads="1"/>
          </p:cNvPicPr>
          <p:nvPr/>
        </p:nvPicPr>
        <p:blipFill>
          <a:blip r:embed="rId3" cstate="print"/>
          <a:srcRect/>
          <a:stretch>
            <a:fillRect/>
          </a:stretch>
        </p:blipFill>
        <p:spPr bwMode="auto">
          <a:xfrm>
            <a:off x="228600" y="228600"/>
            <a:ext cx="2092325" cy="1122363"/>
          </a:xfrm>
          <a:prstGeom prst="rect">
            <a:avLst/>
          </a:prstGeom>
          <a:noFill/>
          <a:ln w="9525">
            <a:noFill/>
            <a:miter lim="800000"/>
            <a:headEnd/>
            <a:tailEnd/>
          </a:ln>
        </p:spPr>
      </p:pic>
      <p:sp>
        <p:nvSpPr>
          <p:cNvPr id="38" name="Rectangle 38"/>
          <p:cNvSpPr>
            <a:spLocks noGrp="1" noChangeArrowheads="1"/>
          </p:cNvSpPr>
          <p:nvPr>
            <p:ph type="ctrTitle"/>
          </p:nvPr>
        </p:nvSpPr>
        <p:spPr>
          <a:xfrm>
            <a:off x="2743200" y="4800600"/>
            <a:ext cx="6248400" cy="415498"/>
          </a:xfrm>
          <a:noFill/>
          <a:ln/>
        </p:spPr>
        <p:txBody>
          <a:bodyPr anchor="b">
            <a:spAutoFit/>
          </a:bodyPr>
          <a:lstStyle>
            <a:lvl1pPr algn="l">
              <a:lnSpc>
                <a:spcPct val="75000"/>
              </a:lnSpc>
              <a:defRPr sz="3600" b="1">
                <a:solidFill>
                  <a:srgbClr val="005B37"/>
                </a:solidFill>
                <a:latin typeface="SeavusSans" pitchFamily="50" charset="-52"/>
              </a:defRPr>
            </a:lvl1pPr>
          </a:lstStyle>
          <a:p>
            <a:r>
              <a:rPr lang="en-US" smtClean="0"/>
              <a:t>Click to edit Master title style</a:t>
            </a:r>
            <a:endParaRPr lang="en-US" dirty="0"/>
          </a:p>
        </p:txBody>
      </p:sp>
      <p:sp>
        <p:nvSpPr>
          <p:cNvPr id="8" name="Rectangle 25"/>
          <p:cNvSpPr>
            <a:spLocks noGrp="1" noChangeArrowheads="1"/>
          </p:cNvSpPr>
          <p:nvPr>
            <p:ph type="dt" sz="quarter" idx="10"/>
          </p:nvPr>
        </p:nvSpPr>
        <p:spPr>
          <a:xfrm>
            <a:off x="152400" y="6553200"/>
            <a:ext cx="2973388" cy="187325"/>
          </a:xfrm>
        </p:spPr>
        <p:txBody>
          <a:bodyPr/>
          <a:lstStyle>
            <a:lvl1pPr algn="ctr">
              <a:defRPr sz="1600" b="0">
                <a:solidFill>
                  <a:schemeClr val="bg1"/>
                </a:solidFill>
              </a:defRPr>
            </a:lvl1pPr>
          </a:lstStyle>
          <a:p>
            <a:pPr>
              <a:defRPr/>
            </a:pPr>
            <a:r>
              <a:rPr lang="mk-MK"/>
              <a:t>Date</a:t>
            </a:r>
            <a:endParaRPr lang="de-DE"/>
          </a:p>
        </p:txBody>
      </p:sp>
      <p:sp>
        <p:nvSpPr>
          <p:cNvPr id="9" name="Rectangle 26"/>
          <p:cNvSpPr>
            <a:spLocks noGrp="1" noChangeArrowheads="1"/>
          </p:cNvSpPr>
          <p:nvPr>
            <p:ph type="ftr" sz="quarter" idx="11"/>
          </p:nvPr>
        </p:nvSpPr>
        <p:spPr>
          <a:xfrm>
            <a:off x="152400" y="6318250"/>
            <a:ext cx="2973388" cy="187325"/>
          </a:xfrm>
          <a:ln w="3175"/>
        </p:spPr>
        <p:txBody>
          <a:bodyPr/>
          <a:lstStyle>
            <a:lvl1pPr algn="ctr">
              <a:defRPr sz="1600" b="0">
                <a:solidFill>
                  <a:schemeClr val="bg1"/>
                </a:solidFill>
              </a:defRPr>
            </a:lvl1pPr>
          </a:lstStyle>
          <a:p>
            <a:pPr>
              <a:defRPr/>
            </a:pPr>
            <a:r>
              <a:rPr lang="en-US"/>
              <a:t>Author</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3" name="Picture 8" descr="Z:\plateni sliki\NEW\shutterstock_2212383.jpg"/>
          <p:cNvPicPr>
            <a:picLocks noChangeAspect="1" noChangeArrowheads="1"/>
          </p:cNvPicPr>
          <p:nvPr/>
        </p:nvPicPr>
        <p:blipFill>
          <a:blip r:embed="rId2" cstate="print"/>
          <a:srcRect/>
          <a:stretch>
            <a:fillRect/>
          </a:stretch>
        </p:blipFill>
        <p:spPr bwMode="auto">
          <a:xfrm>
            <a:off x="0" y="0"/>
            <a:ext cx="9144000" cy="6324600"/>
          </a:xfrm>
          <a:prstGeom prst="rect">
            <a:avLst/>
          </a:prstGeom>
          <a:noFill/>
          <a:ln w="9525">
            <a:noFill/>
            <a:miter lim="800000"/>
            <a:headEnd/>
            <a:tailEnd/>
          </a:ln>
        </p:spPr>
      </p:pic>
      <p:sp>
        <p:nvSpPr>
          <p:cNvPr id="4"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5" name="Rectangle 4"/>
          <p:cNvSpPr/>
          <p:nvPr/>
        </p:nvSpPr>
        <p:spPr bwMode="auto">
          <a:xfrm>
            <a:off x="2667000" y="4724400"/>
            <a:ext cx="6477000" cy="914400"/>
          </a:xfrm>
          <a:prstGeom prst="rect">
            <a:avLst/>
          </a:prstGeom>
          <a:solidFill>
            <a:schemeClr val="bg1"/>
          </a:solidFill>
          <a:ln w="12700" cap="flat" cmpd="sng" algn="ctr">
            <a:noFill/>
            <a:prstDash val="solid"/>
            <a:round/>
            <a:headEnd type="none" w="med" len="med"/>
            <a:tailEnd type="none" w="med" len="med"/>
          </a:ln>
          <a:effectLst/>
        </p:spPr>
        <p:txBody>
          <a:bodyPr lIns="72000" tIns="36000" rIns="0" bIns="0"/>
          <a:lstStyle/>
          <a:p>
            <a:pPr eaLnBrk="0" hangingPunct="0">
              <a:lnSpc>
                <a:spcPct val="80000"/>
              </a:lnSpc>
              <a:buClr>
                <a:schemeClr val="tx1"/>
              </a:buClr>
              <a:buSzPct val="80000"/>
              <a:buFont typeface="Wingdings 2" pitchFamily="18" charset="2"/>
              <a:buNone/>
              <a:defRPr/>
            </a:pPr>
            <a:endParaRPr lang="mk-MK"/>
          </a:p>
        </p:txBody>
      </p:sp>
      <p:sp>
        <p:nvSpPr>
          <p:cNvPr id="6" name="Rectangle 5"/>
          <p:cNvSpPr/>
          <p:nvPr/>
        </p:nvSpPr>
        <p:spPr bwMode="auto">
          <a:xfrm>
            <a:off x="2514600" y="4724400"/>
            <a:ext cx="152400" cy="914400"/>
          </a:xfrm>
          <a:prstGeom prst="rect">
            <a:avLst/>
          </a:prstGeom>
          <a:solidFill>
            <a:srgbClr val="005B37"/>
          </a:solidFill>
          <a:ln w="12700" cap="flat" cmpd="sng" algn="ctr">
            <a:noFill/>
            <a:prstDash val="solid"/>
            <a:round/>
            <a:headEnd type="none" w="med" len="med"/>
            <a:tailEnd type="none" w="med" len="med"/>
          </a:ln>
          <a:effectLst/>
        </p:spPr>
        <p:txBody>
          <a:bodyPr lIns="72000" tIns="36000" rIns="0" bIns="0"/>
          <a:lstStyle/>
          <a:p>
            <a:pPr eaLnBrk="0" hangingPunct="0">
              <a:lnSpc>
                <a:spcPct val="80000"/>
              </a:lnSpc>
              <a:buClr>
                <a:schemeClr val="tx1"/>
              </a:buClr>
              <a:buSzPct val="80000"/>
              <a:buFont typeface="Wingdings 2" pitchFamily="18" charset="2"/>
              <a:buNone/>
              <a:defRPr/>
            </a:pPr>
            <a:endParaRPr lang="mk-MK"/>
          </a:p>
        </p:txBody>
      </p:sp>
      <p:pic>
        <p:nvPicPr>
          <p:cNvPr id="7" name="Picture 3" descr="C:\Documents and Settings\riste.lazoroski\Desktop\Seavus elipse V1.png"/>
          <p:cNvPicPr>
            <a:picLocks noChangeAspect="1" noChangeArrowheads="1"/>
          </p:cNvPicPr>
          <p:nvPr/>
        </p:nvPicPr>
        <p:blipFill>
          <a:blip r:embed="rId3" cstate="print"/>
          <a:srcRect/>
          <a:stretch>
            <a:fillRect/>
          </a:stretch>
        </p:blipFill>
        <p:spPr bwMode="auto">
          <a:xfrm>
            <a:off x="228600" y="228600"/>
            <a:ext cx="2092325" cy="1122363"/>
          </a:xfrm>
          <a:prstGeom prst="rect">
            <a:avLst/>
          </a:prstGeom>
          <a:noFill/>
          <a:ln w="9525">
            <a:noFill/>
            <a:miter lim="800000"/>
            <a:headEnd/>
            <a:tailEnd/>
          </a:ln>
        </p:spPr>
      </p:pic>
      <p:sp>
        <p:nvSpPr>
          <p:cNvPr id="38" name="Rectangle 38"/>
          <p:cNvSpPr>
            <a:spLocks noGrp="1" noChangeArrowheads="1"/>
          </p:cNvSpPr>
          <p:nvPr>
            <p:ph type="ctrTitle"/>
          </p:nvPr>
        </p:nvSpPr>
        <p:spPr>
          <a:xfrm>
            <a:off x="2743200" y="4800600"/>
            <a:ext cx="6248400" cy="415498"/>
          </a:xfrm>
          <a:noFill/>
          <a:ln/>
        </p:spPr>
        <p:txBody>
          <a:bodyPr anchor="b">
            <a:spAutoFit/>
          </a:bodyPr>
          <a:lstStyle>
            <a:lvl1pPr algn="l">
              <a:lnSpc>
                <a:spcPct val="75000"/>
              </a:lnSpc>
              <a:defRPr sz="3600" b="1">
                <a:solidFill>
                  <a:srgbClr val="005B37"/>
                </a:solidFill>
                <a:latin typeface="SeavusSans" pitchFamily="50" charset="-52"/>
              </a:defRPr>
            </a:lvl1pPr>
          </a:lstStyle>
          <a:p>
            <a:r>
              <a:rPr lang="en-US" smtClean="0"/>
              <a:t>Click to edit Master title style</a:t>
            </a:r>
            <a:endParaRPr lang="en-US" dirty="0"/>
          </a:p>
        </p:txBody>
      </p:sp>
      <p:sp>
        <p:nvSpPr>
          <p:cNvPr id="8" name="Rectangle 25"/>
          <p:cNvSpPr>
            <a:spLocks noGrp="1" noChangeArrowheads="1"/>
          </p:cNvSpPr>
          <p:nvPr>
            <p:ph type="dt" sz="quarter" idx="10"/>
          </p:nvPr>
        </p:nvSpPr>
        <p:spPr>
          <a:xfrm>
            <a:off x="152400" y="6553200"/>
            <a:ext cx="2973388" cy="187325"/>
          </a:xfrm>
        </p:spPr>
        <p:txBody>
          <a:bodyPr/>
          <a:lstStyle>
            <a:lvl1pPr algn="ctr">
              <a:defRPr sz="1600" b="0">
                <a:solidFill>
                  <a:schemeClr val="bg1"/>
                </a:solidFill>
              </a:defRPr>
            </a:lvl1pPr>
          </a:lstStyle>
          <a:p>
            <a:pPr>
              <a:defRPr/>
            </a:pPr>
            <a:r>
              <a:rPr lang="mk-MK"/>
              <a:t>Date</a:t>
            </a:r>
            <a:endParaRPr lang="de-DE"/>
          </a:p>
        </p:txBody>
      </p:sp>
      <p:sp>
        <p:nvSpPr>
          <p:cNvPr id="9" name="Rectangle 26"/>
          <p:cNvSpPr>
            <a:spLocks noGrp="1" noChangeArrowheads="1"/>
          </p:cNvSpPr>
          <p:nvPr>
            <p:ph type="ftr" sz="quarter" idx="11"/>
          </p:nvPr>
        </p:nvSpPr>
        <p:spPr>
          <a:xfrm>
            <a:off x="152400" y="6318250"/>
            <a:ext cx="2973388" cy="187325"/>
          </a:xfrm>
          <a:ln w="3175"/>
        </p:spPr>
        <p:txBody>
          <a:bodyPr/>
          <a:lstStyle>
            <a:lvl1pPr algn="ctr">
              <a:defRPr sz="1600" b="0">
                <a:solidFill>
                  <a:schemeClr val="bg1"/>
                </a:solidFill>
              </a:defRPr>
            </a:lvl1pPr>
          </a:lstStyle>
          <a:p>
            <a:pPr>
              <a:defRPr/>
            </a:pPr>
            <a:r>
              <a:rPr lang="en-US"/>
              <a:t>Author</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3" name="Picture 8" descr="Z:\plateni sliki\04.12.2007\shutterstock_6898357.jpg"/>
          <p:cNvPicPr>
            <a:picLocks noChangeAspect="1" noChangeArrowheads="1"/>
          </p:cNvPicPr>
          <p:nvPr/>
        </p:nvPicPr>
        <p:blipFill>
          <a:blip r:embed="rId2" cstate="print"/>
          <a:srcRect/>
          <a:stretch>
            <a:fillRect/>
          </a:stretch>
        </p:blipFill>
        <p:spPr bwMode="auto">
          <a:xfrm>
            <a:off x="0" y="0"/>
            <a:ext cx="9144000" cy="6324600"/>
          </a:xfrm>
          <a:prstGeom prst="rect">
            <a:avLst/>
          </a:prstGeom>
          <a:noFill/>
          <a:ln w="9525">
            <a:noFill/>
            <a:miter lim="800000"/>
            <a:headEnd/>
            <a:tailEnd/>
          </a:ln>
        </p:spPr>
      </p:pic>
      <p:sp>
        <p:nvSpPr>
          <p:cNvPr id="4"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5" name="Rectangle 4"/>
          <p:cNvSpPr/>
          <p:nvPr/>
        </p:nvSpPr>
        <p:spPr bwMode="auto">
          <a:xfrm>
            <a:off x="2667000" y="4724400"/>
            <a:ext cx="6477000" cy="914400"/>
          </a:xfrm>
          <a:prstGeom prst="rect">
            <a:avLst/>
          </a:prstGeom>
          <a:solidFill>
            <a:schemeClr val="bg1"/>
          </a:solidFill>
          <a:ln w="12700" cap="flat" cmpd="sng" algn="ctr">
            <a:noFill/>
            <a:prstDash val="solid"/>
            <a:round/>
            <a:headEnd type="none" w="med" len="med"/>
            <a:tailEnd type="none" w="med" len="med"/>
          </a:ln>
          <a:effectLst/>
        </p:spPr>
        <p:txBody>
          <a:bodyPr lIns="72000" tIns="36000" rIns="0" bIns="0"/>
          <a:lstStyle/>
          <a:p>
            <a:pPr eaLnBrk="0" hangingPunct="0">
              <a:lnSpc>
                <a:spcPct val="80000"/>
              </a:lnSpc>
              <a:buClr>
                <a:schemeClr val="tx1"/>
              </a:buClr>
              <a:buSzPct val="80000"/>
              <a:buFont typeface="Wingdings 2" pitchFamily="18" charset="2"/>
              <a:buNone/>
              <a:defRPr/>
            </a:pPr>
            <a:endParaRPr lang="mk-MK"/>
          </a:p>
        </p:txBody>
      </p:sp>
      <p:sp>
        <p:nvSpPr>
          <p:cNvPr id="6" name="Rectangle 5"/>
          <p:cNvSpPr/>
          <p:nvPr/>
        </p:nvSpPr>
        <p:spPr bwMode="auto">
          <a:xfrm>
            <a:off x="2514600" y="4724400"/>
            <a:ext cx="152400" cy="914400"/>
          </a:xfrm>
          <a:prstGeom prst="rect">
            <a:avLst/>
          </a:prstGeom>
          <a:solidFill>
            <a:srgbClr val="005B37"/>
          </a:solidFill>
          <a:ln w="12700" cap="flat" cmpd="sng" algn="ctr">
            <a:noFill/>
            <a:prstDash val="solid"/>
            <a:round/>
            <a:headEnd type="none" w="med" len="med"/>
            <a:tailEnd type="none" w="med" len="med"/>
          </a:ln>
          <a:effectLst/>
        </p:spPr>
        <p:txBody>
          <a:bodyPr lIns="72000" tIns="36000" rIns="0" bIns="0"/>
          <a:lstStyle/>
          <a:p>
            <a:pPr eaLnBrk="0" hangingPunct="0">
              <a:lnSpc>
                <a:spcPct val="80000"/>
              </a:lnSpc>
              <a:buClr>
                <a:schemeClr val="tx1"/>
              </a:buClr>
              <a:buSzPct val="80000"/>
              <a:buFont typeface="Wingdings 2" pitchFamily="18" charset="2"/>
              <a:buNone/>
              <a:defRPr/>
            </a:pPr>
            <a:endParaRPr lang="mk-MK"/>
          </a:p>
        </p:txBody>
      </p:sp>
      <p:pic>
        <p:nvPicPr>
          <p:cNvPr id="7" name="Picture 3" descr="C:\Documents and Settings\riste.lazoroski\Desktop\Seavus elipse V1.png"/>
          <p:cNvPicPr>
            <a:picLocks noChangeAspect="1" noChangeArrowheads="1"/>
          </p:cNvPicPr>
          <p:nvPr/>
        </p:nvPicPr>
        <p:blipFill>
          <a:blip r:embed="rId3" cstate="print"/>
          <a:srcRect/>
          <a:stretch>
            <a:fillRect/>
          </a:stretch>
        </p:blipFill>
        <p:spPr bwMode="auto">
          <a:xfrm>
            <a:off x="228600" y="228600"/>
            <a:ext cx="2092325" cy="1122363"/>
          </a:xfrm>
          <a:prstGeom prst="rect">
            <a:avLst/>
          </a:prstGeom>
          <a:noFill/>
          <a:ln w="9525">
            <a:noFill/>
            <a:miter lim="800000"/>
            <a:headEnd/>
            <a:tailEnd/>
          </a:ln>
        </p:spPr>
      </p:pic>
      <p:sp>
        <p:nvSpPr>
          <p:cNvPr id="38" name="Rectangle 38"/>
          <p:cNvSpPr>
            <a:spLocks noGrp="1" noChangeArrowheads="1"/>
          </p:cNvSpPr>
          <p:nvPr>
            <p:ph type="ctrTitle"/>
          </p:nvPr>
        </p:nvSpPr>
        <p:spPr>
          <a:xfrm>
            <a:off x="2743200" y="4800600"/>
            <a:ext cx="6248400" cy="415498"/>
          </a:xfrm>
          <a:noFill/>
          <a:ln/>
        </p:spPr>
        <p:txBody>
          <a:bodyPr anchor="b">
            <a:spAutoFit/>
          </a:bodyPr>
          <a:lstStyle>
            <a:lvl1pPr algn="l">
              <a:lnSpc>
                <a:spcPct val="75000"/>
              </a:lnSpc>
              <a:defRPr sz="3600" b="1">
                <a:solidFill>
                  <a:srgbClr val="005B37"/>
                </a:solidFill>
                <a:latin typeface="SeavusSans" pitchFamily="50" charset="-52"/>
              </a:defRPr>
            </a:lvl1pPr>
          </a:lstStyle>
          <a:p>
            <a:r>
              <a:rPr lang="en-US" smtClean="0"/>
              <a:t>Click to edit Master title style</a:t>
            </a:r>
            <a:endParaRPr lang="en-US" dirty="0"/>
          </a:p>
        </p:txBody>
      </p:sp>
      <p:sp>
        <p:nvSpPr>
          <p:cNvPr id="8" name="Rectangle 25"/>
          <p:cNvSpPr>
            <a:spLocks noGrp="1" noChangeArrowheads="1"/>
          </p:cNvSpPr>
          <p:nvPr>
            <p:ph type="dt" sz="quarter" idx="10"/>
          </p:nvPr>
        </p:nvSpPr>
        <p:spPr>
          <a:xfrm>
            <a:off x="152400" y="6553200"/>
            <a:ext cx="2973388" cy="187325"/>
          </a:xfrm>
        </p:spPr>
        <p:txBody>
          <a:bodyPr/>
          <a:lstStyle>
            <a:lvl1pPr algn="ctr">
              <a:defRPr sz="1600" b="0">
                <a:solidFill>
                  <a:schemeClr val="bg1"/>
                </a:solidFill>
              </a:defRPr>
            </a:lvl1pPr>
          </a:lstStyle>
          <a:p>
            <a:pPr>
              <a:defRPr/>
            </a:pPr>
            <a:r>
              <a:rPr lang="mk-MK"/>
              <a:t>Date</a:t>
            </a:r>
            <a:endParaRPr lang="de-DE"/>
          </a:p>
        </p:txBody>
      </p:sp>
      <p:sp>
        <p:nvSpPr>
          <p:cNvPr id="9" name="Rectangle 26"/>
          <p:cNvSpPr>
            <a:spLocks noGrp="1" noChangeArrowheads="1"/>
          </p:cNvSpPr>
          <p:nvPr>
            <p:ph type="ftr" sz="quarter" idx="11"/>
          </p:nvPr>
        </p:nvSpPr>
        <p:spPr>
          <a:xfrm>
            <a:off x="152400" y="6318250"/>
            <a:ext cx="2973388" cy="187325"/>
          </a:xfrm>
          <a:ln w="3175"/>
        </p:spPr>
        <p:txBody>
          <a:bodyPr/>
          <a:lstStyle>
            <a:lvl1pPr algn="ctr">
              <a:defRPr sz="1600" b="0">
                <a:solidFill>
                  <a:schemeClr val="bg1"/>
                </a:solidFill>
              </a:defRPr>
            </a:lvl1pPr>
          </a:lstStyle>
          <a:p>
            <a:pPr>
              <a:defRPr/>
            </a:pPr>
            <a:r>
              <a:rPr lang="en-US"/>
              <a:t>Author</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pic>
        <p:nvPicPr>
          <p:cNvPr id="3" name="Picture 8" descr="Z:\plateni sliki\NEW\shutterstock_5601688.jpg"/>
          <p:cNvPicPr>
            <a:picLocks noChangeAspect="1" noChangeArrowheads="1"/>
          </p:cNvPicPr>
          <p:nvPr/>
        </p:nvPicPr>
        <p:blipFill>
          <a:blip r:embed="rId2" cstate="print"/>
          <a:srcRect/>
          <a:stretch>
            <a:fillRect/>
          </a:stretch>
        </p:blipFill>
        <p:spPr bwMode="auto">
          <a:xfrm>
            <a:off x="0" y="0"/>
            <a:ext cx="9144000" cy="6324600"/>
          </a:xfrm>
          <a:prstGeom prst="rect">
            <a:avLst/>
          </a:prstGeom>
          <a:noFill/>
          <a:ln w="9525">
            <a:noFill/>
            <a:miter lim="800000"/>
            <a:headEnd/>
            <a:tailEnd/>
          </a:ln>
        </p:spPr>
      </p:pic>
      <p:sp>
        <p:nvSpPr>
          <p:cNvPr id="4"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5" name="Rectangle 4"/>
          <p:cNvSpPr/>
          <p:nvPr/>
        </p:nvSpPr>
        <p:spPr bwMode="auto">
          <a:xfrm>
            <a:off x="2667000" y="4724400"/>
            <a:ext cx="6477000" cy="914400"/>
          </a:xfrm>
          <a:prstGeom prst="rect">
            <a:avLst/>
          </a:prstGeom>
          <a:solidFill>
            <a:schemeClr val="bg1"/>
          </a:solidFill>
          <a:ln w="12700" cap="flat" cmpd="sng" algn="ctr">
            <a:noFill/>
            <a:prstDash val="solid"/>
            <a:round/>
            <a:headEnd type="none" w="med" len="med"/>
            <a:tailEnd type="none" w="med" len="med"/>
          </a:ln>
          <a:effectLst/>
        </p:spPr>
        <p:txBody>
          <a:bodyPr lIns="72000" tIns="36000" rIns="0" bIns="0"/>
          <a:lstStyle/>
          <a:p>
            <a:pPr eaLnBrk="0" hangingPunct="0">
              <a:lnSpc>
                <a:spcPct val="80000"/>
              </a:lnSpc>
              <a:buClr>
                <a:schemeClr val="tx1"/>
              </a:buClr>
              <a:buSzPct val="80000"/>
              <a:buFont typeface="Wingdings 2" pitchFamily="18" charset="2"/>
              <a:buNone/>
              <a:defRPr/>
            </a:pPr>
            <a:endParaRPr lang="mk-MK"/>
          </a:p>
        </p:txBody>
      </p:sp>
      <p:sp>
        <p:nvSpPr>
          <p:cNvPr id="6" name="Rectangle 5"/>
          <p:cNvSpPr/>
          <p:nvPr/>
        </p:nvSpPr>
        <p:spPr bwMode="auto">
          <a:xfrm>
            <a:off x="2514600" y="4724400"/>
            <a:ext cx="152400" cy="914400"/>
          </a:xfrm>
          <a:prstGeom prst="rect">
            <a:avLst/>
          </a:prstGeom>
          <a:solidFill>
            <a:srgbClr val="005B37"/>
          </a:solidFill>
          <a:ln w="12700" cap="flat" cmpd="sng" algn="ctr">
            <a:noFill/>
            <a:prstDash val="solid"/>
            <a:round/>
            <a:headEnd type="none" w="med" len="med"/>
            <a:tailEnd type="none" w="med" len="med"/>
          </a:ln>
          <a:effectLst/>
        </p:spPr>
        <p:txBody>
          <a:bodyPr lIns="72000" tIns="36000" rIns="0" bIns="0"/>
          <a:lstStyle/>
          <a:p>
            <a:pPr eaLnBrk="0" hangingPunct="0">
              <a:lnSpc>
                <a:spcPct val="80000"/>
              </a:lnSpc>
              <a:buClr>
                <a:schemeClr val="tx1"/>
              </a:buClr>
              <a:buSzPct val="80000"/>
              <a:buFont typeface="Wingdings 2" pitchFamily="18" charset="2"/>
              <a:buNone/>
              <a:defRPr/>
            </a:pPr>
            <a:endParaRPr lang="mk-MK"/>
          </a:p>
        </p:txBody>
      </p:sp>
      <p:pic>
        <p:nvPicPr>
          <p:cNvPr id="7" name="Picture 3" descr="C:\Documents and Settings\riste.lazoroski\Desktop\Seavus elipse V1.png"/>
          <p:cNvPicPr>
            <a:picLocks noChangeAspect="1" noChangeArrowheads="1"/>
          </p:cNvPicPr>
          <p:nvPr/>
        </p:nvPicPr>
        <p:blipFill>
          <a:blip r:embed="rId3" cstate="print"/>
          <a:srcRect/>
          <a:stretch>
            <a:fillRect/>
          </a:stretch>
        </p:blipFill>
        <p:spPr bwMode="auto">
          <a:xfrm>
            <a:off x="228600" y="228600"/>
            <a:ext cx="2092325" cy="1122363"/>
          </a:xfrm>
          <a:prstGeom prst="rect">
            <a:avLst/>
          </a:prstGeom>
          <a:noFill/>
          <a:ln w="9525">
            <a:noFill/>
            <a:miter lim="800000"/>
            <a:headEnd/>
            <a:tailEnd/>
          </a:ln>
        </p:spPr>
      </p:pic>
      <p:sp>
        <p:nvSpPr>
          <p:cNvPr id="38" name="Rectangle 38"/>
          <p:cNvSpPr>
            <a:spLocks noGrp="1" noChangeArrowheads="1"/>
          </p:cNvSpPr>
          <p:nvPr>
            <p:ph type="ctrTitle"/>
          </p:nvPr>
        </p:nvSpPr>
        <p:spPr>
          <a:xfrm>
            <a:off x="2743200" y="4800600"/>
            <a:ext cx="6248400" cy="415498"/>
          </a:xfrm>
          <a:noFill/>
          <a:ln/>
        </p:spPr>
        <p:txBody>
          <a:bodyPr anchor="b">
            <a:spAutoFit/>
          </a:bodyPr>
          <a:lstStyle>
            <a:lvl1pPr algn="l">
              <a:lnSpc>
                <a:spcPct val="75000"/>
              </a:lnSpc>
              <a:defRPr sz="3600" b="1">
                <a:solidFill>
                  <a:srgbClr val="005B37"/>
                </a:solidFill>
                <a:latin typeface="SeavusSans" pitchFamily="50" charset="-52"/>
              </a:defRPr>
            </a:lvl1pPr>
          </a:lstStyle>
          <a:p>
            <a:r>
              <a:rPr lang="en-US" smtClean="0"/>
              <a:t>Click to edit Master title style</a:t>
            </a:r>
            <a:endParaRPr lang="en-US" dirty="0"/>
          </a:p>
        </p:txBody>
      </p:sp>
      <p:sp>
        <p:nvSpPr>
          <p:cNvPr id="8" name="Rectangle 25"/>
          <p:cNvSpPr>
            <a:spLocks noGrp="1" noChangeArrowheads="1"/>
          </p:cNvSpPr>
          <p:nvPr>
            <p:ph type="dt" sz="quarter" idx="10"/>
          </p:nvPr>
        </p:nvSpPr>
        <p:spPr>
          <a:xfrm>
            <a:off x="152400" y="6553200"/>
            <a:ext cx="2973388" cy="187325"/>
          </a:xfrm>
        </p:spPr>
        <p:txBody>
          <a:bodyPr/>
          <a:lstStyle>
            <a:lvl1pPr algn="ctr">
              <a:defRPr sz="1600" b="0">
                <a:solidFill>
                  <a:schemeClr val="bg1"/>
                </a:solidFill>
              </a:defRPr>
            </a:lvl1pPr>
          </a:lstStyle>
          <a:p>
            <a:pPr>
              <a:defRPr/>
            </a:pPr>
            <a:r>
              <a:rPr lang="mk-MK"/>
              <a:t>Date</a:t>
            </a:r>
            <a:endParaRPr lang="de-DE"/>
          </a:p>
        </p:txBody>
      </p:sp>
      <p:sp>
        <p:nvSpPr>
          <p:cNvPr id="9" name="Rectangle 26"/>
          <p:cNvSpPr>
            <a:spLocks noGrp="1" noChangeArrowheads="1"/>
          </p:cNvSpPr>
          <p:nvPr>
            <p:ph type="ftr" sz="quarter" idx="11"/>
          </p:nvPr>
        </p:nvSpPr>
        <p:spPr>
          <a:xfrm>
            <a:off x="152400" y="6318250"/>
            <a:ext cx="2973388" cy="187325"/>
          </a:xfrm>
          <a:ln w="3175"/>
        </p:spPr>
        <p:txBody>
          <a:bodyPr/>
          <a:lstStyle>
            <a:lvl1pPr algn="ctr">
              <a:defRPr sz="1600" b="0">
                <a:solidFill>
                  <a:schemeClr val="bg1"/>
                </a:solidFill>
              </a:defRPr>
            </a:lvl1pPr>
          </a:lstStyle>
          <a:p>
            <a:pPr>
              <a:defRPr/>
            </a:pPr>
            <a:r>
              <a:rPr lang="en-US"/>
              <a:t>Author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Slide 5">
    <p:spTree>
      <p:nvGrpSpPr>
        <p:cNvPr id="1" name=""/>
        <p:cNvGrpSpPr/>
        <p:nvPr/>
      </p:nvGrpSpPr>
      <p:grpSpPr>
        <a:xfrm>
          <a:off x="0" y="0"/>
          <a:ext cx="0" cy="0"/>
          <a:chOff x="0" y="0"/>
          <a:chExt cx="0" cy="0"/>
        </a:xfrm>
      </p:grpSpPr>
      <p:pic>
        <p:nvPicPr>
          <p:cNvPr id="3" name="Picture 8" descr="Z:\plateni sliki\NEW\shutterstock_5511580.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5" name="Rectangle 4"/>
          <p:cNvSpPr/>
          <p:nvPr/>
        </p:nvSpPr>
        <p:spPr bwMode="auto">
          <a:xfrm>
            <a:off x="2667000" y="4724400"/>
            <a:ext cx="6477000" cy="914400"/>
          </a:xfrm>
          <a:prstGeom prst="rect">
            <a:avLst/>
          </a:prstGeom>
          <a:solidFill>
            <a:schemeClr val="bg1"/>
          </a:solidFill>
          <a:ln w="12700" cap="flat" cmpd="sng" algn="ctr">
            <a:noFill/>
            <a:prstDash val="solid"/>
            <a:round/>
            <a:headEnd type="none" w="med" len="med"/>
            <a:tailEnd type="none" w="med" len="med"/>
          </a:ln>
          <a:effectLst/>
        </p:spPr>
        <p:txBody>
          <a:bodyPr lIns="72000" tIns="36000" rIns="0" bIns="0"/>
          <a:lstStyle/>
          <a:p>
            <a:pPr eaLnBrk="0" hangingPunct="0">
              <a:lnSpc>
                <a:spcPct val="80000"/>
              </a:lnSpc>
              <a:buClr>
                <a:schemeClr val="tx1"/>
              </a:buClr>
              <a:buSzPct val="80000"/>
              <a:buFont typeface="Wingdings 2" pitchFamily="18" charset="2"/>
              <a:buNone/>
              <a:defRPr/>
            </a:pPr>
            <a:endParaRPr lang="mk-MK"/>
          </a:p>
        </p:txBody>
      </p:sp>
      <p:sp>
        <p:nvSpPr>
          <p:cNvPr id="6" name="Rectangle 5"/>
          <p:cNvSpPr/>
          <p:nvPr/>
        </p:nvSpPr>
        <p:spPr bwMode="auto">
          <a:xfrm>
            <a:off x="2514600" y="4724400"/>
            <a:ext cx="152400" cy="914400"/>
          </a:xfrm>
          <a:prstGeom prst="rect">
            <a:avLst/>
          </a:prstGeom>
          <a:solidFill>
            <a:srgbClr val="005B37"/>
          </a:solidFill>
          <a:ln w="12700" cap="flat" cmpd="sng" algn="ctr">
            <a:noFill/>
            <a:prstDash val="solid"/>
            <a:round/>
            <a:headEnd type="none" w="med" len="med"/>
            <a:tailEnd type="none" w="med" len="med"/>
          </a:ln>
          <a:effectLst/>
        </p:spPr>
        <p:txBody>
          <a:bodyPr lIns="72000" tIns="36000" rIns="0" bIns="0"/>
          <a:lstStyle/>
          <a:p>
            <a:pPr eaLnBrk="0" hangingPunct="0">
              <a:lnSpc>
                <a:spcPct val="80000"/>
              </a:lnSpc>
              <a:buClr>
                <a:schemeClr val="tx1"/>
              </a:buClr>
              <a:buSzPct val="80000"/>
              <a:buFont typeface="Wingdings 2" pitchFamily="18" charset="2"/>
              <a:buNone/>
              <a:defRPr/>
            </a:pPr>
            <a:endParaRPr lang="mk-MK"/>
          </a:p>
        </p:txBody>
      </p:sp>
      <p:pic>
        <p:nvPicPr>
          <p:cNvPr id="7" name="Picture 3" descr="C:\Documents and Settings\riste.lazoroski\Desktop\Seavus elipse V1.png"/>
          <p:cNvPicPr>
            <a:picLocks noChangeAspect="1" noChangeArrowheads="1"/>
          </p:cNvPicPr>
          <p:nvPr/>
        </p:nvPicPr>
        <p:blipFill>
          <a:blip r:embed="rId3" cstate="print"/>
          <a:srcRect/>
          <a:stretch>
            <a:fillRect/>
          </a:stretch>
        </p:blipFill>
        <p:spPr bwMode="auto">
          <a:xfrm>
            <a:off x="228600" y="228600"/>
            <a:ext cx="2092325" cy="1122363"/>
          </a:xfrm>
          <a:prstGeom prst="rect">
            <a:avLst/>
          </a:prstGeom>
          <a:noFill/>
          <a:ln w="9525">
            <a:noFill/>
            <a:miter lim="800000"/>
            <a:headEnd/>
            <a:tailEnd/>
          </a:ln>
        </p:spPr>
      </p:pic>
      <p:sp>
        <p:nvSpPr>
          <p:cNvPr id="38" name="Rectangle 38"/>
          <p:cNvSpPr>
            <a:spLocks noGrp="1" noChangeArrowheads="1"/>
          </p:cNvSpPr>
          <p:nvPr>
            <p:ph type="ctrTitle"/>
          </p:nvPr>
        </p:nvSpPr>
        <p:spPr>
          <a:xfrm>
            <a:off x="2743200" y="4800600"/>
            <a:ext cx="6248400" cy="415498"/>
          </a:xfrm>
          <a:noFill/>
          <a:ln/>
        </p:spPr>
        <p:txBody>
          <a:bodyPr anchor="b">
            <a:spAutoFit/>
          </a:bodyPr>
          <a:lstStyle>
            <a:lvl1pPr algn="l">
              <a:lnSpc>
                <a:spcPct val="75000"/>
              </a:lnSpc>
              <a:defRPr sz="3600" b="1">
                <a:solidFill>
                  <a:srgbClr val="005B37"/>
                </a:solidFill>
                <a:latin typeface="SeavusSans" pitchFamily="50" charset="-52"/>
              </a:defRPr>
            </a:lvl1pPr>
          </a:lstStyle>
          <a:p>
            <a:r>
              <a:rPr lang="en-US" smtClean="0"/>
              <a:t>Click to edit Master title style</a:t>
            </a:r>
            <a:endParaRPr lang="en-US" dirty="0"/>
          </a:p>
        </p:txBody>
      </p:sp>
      <p:sp>
        <p:nvSpPr>
          <p:cNvPr id="8" name="Rectangle 25"/>
          <p:cNvSpPr>
            <a:spLocks noGrp="1" noChangeArrowheads="1"/>
          </p:cNvSpPr>
          <p:nvPr>
            <p:ph type="dt" sz="quarter" idx="10"/>
          </p:nvPr>
        </p:nvSpPr>
        <p:spPr>
          <a:xfrm>
            <a:off x="152400" y="6553200"/>
            <a:ext cx="2973388" cy="187325"/>
          </a:xfrm>
        </p:spPr>
        <p:txBody>
          <a:bodyPr/>
          <a:lstStyle>
            <a:lvl1pPr algn="ctr">
              <a:defRPr sz="1600" b="0">
                <a:solidFill>
                  <a:schemeClr val="bg1"/>
                </a:solidFill>
              </a:defRPr>
            </a:lvl1pPr>
          </a:lstStyle>
          <a:p>
            <a:pPr>
              <a:defRPr/>
            </a:pPr>
            <a:r>
              <a:rPr lang="mk-MK"/>
              <a:t>Date</a:t>
            </a:r>
            <a:endParaRPr lang="de-DE"/>
          </a:p>
        </p:txBody>
      </p:sp>
      <p:sp>
        <p:nvSpPr>
          <p:cNvPr id="9" name="Rectangle 26"/>
          <p:cNvSpPr>
            <a:spLocks noGrp="1" noChangeArrowheads="1"/>
          </p:cNvSpPr>
          <p:nvPr>
            <p:ph type="ftr" sz="quarter" idx="11"/>
          </p:nvPr>
        </p:nvSpPr>
        <p:spPr>
          <a:xfrm>
            <a:off x="152400" y="6318250"/>
            <a:ext cx="2973388" cy="187325"/>
          </a:xfrm>
          <a:ln w="3175"/>
        </p:spPr>
        <p:txBody>
          <a:bodyPr/>
          <a:lstStyle>
            <a:lvl1pPr algn="ctr">
              <a:defRPr sz="1600" b="0">
                <a:solidFill>
                  <a:schemeClr val="bg1"/>
                </a:solidFill>
              </a:defRPr>
            </a:lvl1pPr>
          </a:lstStyle>
          <a:p>
            <a:pPr>
              <a:defRPr/>
            </a:pPr>
            <a:r>
              <a:rPr lang="en-US"/>
              <a:t>Author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bullets">
    <p:spTree>
      <p:nvGrpSpPr>
        <p:cNvPr id="1" name=""/>
        <p:cNvGrpSpPr/>
        <p:nvPr/>
      </p:nvGrpSpPr>
      <p:grpSpPr>
        <a:xfrm>
          <a:off x="0" y="0"/>
          <a:ext cx="0" cy="0"/>
          <a:chOff x="0" y="0"/>
          <a:chExt cx="0" cy="0"/>
        </a:xfrm>
      </p:grpSpPr>
      <p:sp>
        <p:nvSpPr>
          <p:cNvPr id="4"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2" name="Title 1"/>
          <p:cNvSpPr>
            <a:spLocks noGrp="1"/>
          </p:cNvSpPr>
          <p:nvPr>
            <p:ph type="title"/>
          </p:nvPr>
        </p:nvSpPr>
        <p:spPr/>
        <p:txBody>
          <a:bodyPr/>
          <a:lstStyle/>
          <a:p>
            <a:r>
              <a:rPr lang="en-US" smtClean="0"/>
              <a:t>Click to edit Master title style</a:t>
            </a:r>
            <a:endParaRPr lang="mk-M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dirty="0"/>
          </a:p>
        </p:txBody>
      </p:sp>
      <p:sp>
        <p:nvSpPr>
          <p:cNvPr id="5" name="Date Placeholder 3"/>
          <p:cNvSpPr>
            <a:spLocks noGrp="1"/>
          </p:cNvSpPr>
          <p:nvPr>
            <p:ph type="dt" sz="half" idx="10"/>
          </p:nvPr>
        </p:nvSpPr>
        <p:spPr/>
        <p:txBody>
          <a:bodyPr/>
          <a:lstStyle>
            <a:lvl1pPr>
              <a:defRPr/>
            </a:lvl1pPr>
          </a:lstStyle>
          <a:p>
            <a:pPr>
              <a:defRPr/>
            </a:pPr>
            <a:r>
              <a:rPr lang="mk-MK"/>
              <a:t>Date</a:t>
            </a:r>
            <a:endParaRPr lang="en-US" dirty="0"/>
          </a:p>
        </p:txBody>
      </p:sp>
      <p:sp>
        <p:nvSpPr>
          <p:cNvPr id="6" name="Slide Number Placeholder 4"/>
          <p:cNvSpPr>
            <a:spLocks noGrp="1"/>
          </p:cNvSpPr>
          <p:nvPr>
            <p:ph type="sldNum" sz="quarter" idx="11"/>
          </p:nvPr>
        </p:nvSpPr>
        <p:spPr/>
        <p:txBody>
          <a:bodyPr/>
          <a:lstStyle>
            <a:lvl1pPr>
              <a:defRPr/>
            </a:lvl1pPr>
          </a:lstStyle>
          <a:p>
            <a:pPr>
              <a:defRPr/>
            </a:pPr>
            <a:r>
              <a:rPr lang="en-US"/>
              <a:t> Page </a:t>
            </a:r>
            <a:fld id="{3EA2342E-F7D8-4A91-8F4E-1AEEFE381978}" type="slidenum">
              <a:rPr lang="en-US"/>
              <a:pPr>
                <a:defRPr/>
              </a:pPr>
              <a:t>‹#›</a:t>
            </a:fld>
            <a:endParaRPr lang="en-US"/>
          </a:p>
        </p:txBody>
      </p:sp>
      <p:sp>
        <p:nvSpPr>
          <p:cNvPr id="7" name="Footer Placeholder 5"/>
          <p:cNvSpPr>
            <a:spLocks noGrp="1"/>
          </p:cNvSpPr>
          <p:nvPr>
            <p:ph type="ftr" sz="quarter" idx="12"/>
          </p:nvPr>
        </p:nvSpPr>
        <p:spPr/>
        <p:txBody>
          <a:bodyPr/>
          <a:lstStyle>
            <a:lvl1pPr>
              <a:defRPr/>
            </a:lvl1pPr>
          </a:lstStyle>
          <a:p>
            <a:pPr>
              <a:defRPr/>
            </a:pPr>
            <a:r>
              <a:rPr lang="en-US"/>
              <a:t>Author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Numbering">
    <p:spTree>
      <p:nvGrpSpPr>
        <p:cNvPr id="1" name=""/>
        <p:cNvGrpSpPr/>
        <p:nvPr/>
      </p:nvGrpSpPr>
      <p:grpSpPr>
        <a:xfrm>
          <a:off x="0" y="0"/>
          <a:ext cx="0" cy="0"/>
          <a:chOff x="0" y="0"/>
          <a:chExt cx="0" cy="0"/>
        </a:xfrm>
      </p:grpSpPr>
      <p:sp>
        <p:nvSpPr>
          <p:cNvPr id="4"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2" name="Title 1"/>
          <p:cNvSpPr>
            <a:spLocks noGrp="1"/>
          </p:cNvSpPr>
          <p:nvPr>
            <p:ph type="title"/>
          </p:nvPr>
        </p:nvSpPr>
        <p:spPr/>
        <p:txBody>
          <a:bodyPr/>
          <a:lstStyle/>
          <a:p>
            <a:r>
              <a:rPr lang="en-US" smtClean="0"/>
              <a:t>Click to edit Master title style</a:t>
            </a:r>
            <a:endParaRPr lang="mk-MK"/>
          </a:p>
        </p:txBody>
      </p:sp>
      <p:sp>
        <p:nvSpPr>
          <p:cNvPr id="3" name="Content Placeholder 2"/>
          <p:cNvSpPr>
            <a:spLocks noGrp="1"/>
          </p:cNvSpPr>
          <p:nvPr>
            <p:ph idx="1"/>
          </p:nvPr>
        </p:nvSpPr>
        <p:spPr/>
        <p:txBody>
          <a:bodyPr/>
          <a:lstStyle>
            <a:lvl1pPr marL="384175" indent="-457200">
              <a:buFont typeface="+mj-lt"/>
              <a:buAutoNum type="arabicPeriod"/>
              <a:defRPr/>
            </a:lvl1pPr>
            <a:lvl2pPr marL="661988" indent="-457200">
              <a:buFont typeface="+mj-lt"/>
              <a:buAutoNum type="arabicPeriod"/>
              <a:defRPr/>
            </a:lvl2pPr>
            <a:lvl3pPr marL="954087" indent="-457200">
              <a:buFont typeface="+mj-lt"/>
              <a:buAutoNum type="arabicPeriod"/>
              <a:defRPr/>
            </a:lvl3pPr>
            <a:lvl4pPr marL="1217612" indent="-457200">
              <a:buFont typeface="+mj-lt"/>
              <a:buAutoNum type="arabicPeriod"/>
              <a:defRPr/>
            </a:lvl4pPr>
            <a:lvl5pPr marL="1357312" indent="-342900">
              <a:buFont typeface="+mj-lt"/>
              <a:buAutoNum type="arabicPerio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dirty="0"/>
          </a:p>
        </p:txBody>
      </p:sp>
      <p:sp>
        <p:nvSpPr>
          <p:cNvPr id="5" name="Date Placeholder 3"/>
          <p:cNvSpPr>
            <a:spLocks noGrp="1"/>
          </p:cNvSpPr>
          <p:nvPr>
            <p:ph type="dt" sz="half" idx="10"/>
          </p:nvPr>
        </p:nvSpPr>
        <p:spPr/>
        <p:txBody>
          <a:bodyPr/>
          <a:lstStyle>
            <a:lvl1pPr>
              <a:defRPr/>
            </a:lvl1pPr>
          </a:lstStyle>
          <a:p>
            <a:pPr>
              <a:defRPr/>
            </a:pPr>
            <a:r>
              <a:rPr lang="mk-MK"/>
              <a:t>Date</a:t>
            </a:r>
            <a:endParaRPr lang="en-US" dirty="0"/>
          </a:p>
        </p:txBody>
      </p:sp>
      <p:sp>
        <p:nvSpPr>
          <p:cNvPr id="6" name="Slide Number Placeholder 4"/>
          <p:cNvSpPr>
            <a:spLocks noGrp="1"/>
          </p:cNvSpPr>
          <p:nvPr>
            <p:ph type="sldNum" sz="quarter" idx="11"/>
          </p:nvPr>
        </p:nvSpPr>
        <p:spPr/>
        <p:txBody>
          <a:bodyPr/>
          <a:lstStyle>
            <a:lvl1pPr>
              <a:defRPr/>
            </a:lvl1pPr>
          </a:lstStyle>
          <a:p>
            <a:pPr>
              <a:defRPr/>
            </a:pPr>
            <a:r>
              <a:rPr lang="en-US"/>
              <a:t> Page </a:t>
            </a:r>
            <a:fld id="{EBFD6DC0-0ABC-43C7-82C5-93CB98A6299F}" type="slidenum">
              <a:rPr lang="en-US"/>
              <a:pPr>
                <a:defRPr/>
              </a:pPr>
              <a:t>‹#›</a:t>
            </a:fld>
            <a:endParaRPr lang="en-US"/>
          </a:p>
        </p:txBody>
      </p:sp>
      <p:sp>
        <p:nvSpPr>
          <p:cNvPr id="7" name="Footer Placeholder 5"/>
          <p:cNvSpPr>
            <a:spLocks noGrp="1"/>
          </p:cNvSpPr>
          <p:nvPr>
            <p:ph type="ftr" sz="quarter" idx="12"/>
          </p:nvPr>
        </p:nvSpPr>
        <p:spPr/>
        <p:txBody>
          <a:bodyPr/>
          <a:lstStyle>
            <a:lvl1pPr>
              <a:defRPr/>
            </a:lvl1pPr>
          </a:lstStyle>
          <a:p>
            <a:pPr>
              <a:defRPr/>
            </a:pPr>
            <a:r>
              <a:rPr lang="en-US"/>
              <a:t>Author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4" name="Oval 3"/>
          <p:cNvSpPr/>
          <p:nvPr/>
        </p:nvSpPr>
        <p:spPr bwMode="auto">
          <a:xfrm>
            <a:off x="914400" y="4876800"/>
            <a:ext cx="304800" cy="304800"/>
          </a:xfrm>
          <a:prstGeom prst="ellipse">
            <a:avLst/>
          </a:prstGeom>
          <a:solidFill>
            <a:srgbClr val="8A8C8E"/>
          </a:solidFill>
          <a:ln w="12700" cap="flat" cmpd="sng" algn="ctr">
            <a:solidFill>
              <a:srgbClr val="8A8C8E"/>
            </a:solidFill>
            <a:prstDash val="solid"/>
            <a:round/>
            <a:headEnd type="none" w="med" len="med"/>
            <a:tailEnd type="none" w="med" len="med"/>
          </a:ln>
          <a:effectLst/>
        </p:spPr>
        <p:txBody>
          <a:bodyPr lIns="72000" tIns="36000" rIns="0" bIns="0"/>
          <a:lstStyle/>
          <a:p>
            <a:pPr eaLnBrk="0" hangingPunct="0">
              <a:lnSpc>
                <a:spcPct val="80000"/>
              </a:lnSpc>
              <a:buClr>
                <a:schemeClr val="tx1"/>
              </a:buClr>
              <a:buSzPct val="80000"/>
              <a:buFont typeface="Wingdings 2" pitchFamily="18" charset="2"/>
              <a:buNone/>
              <a:defRPr/>
            </a:pPr>
            <a:endParaRPr lang="mk-MK"/>
          </a:p>
        </p:txBody>
      </p:sp>
      <p:sp>
        <p:nvSpPr>
          <p:cNvPr id="2" name="Title 1"/>
          <p:cNvSpPr>
            <a:spLocks noGrp="1"/>
          </p:cNvSpPr>
          <p:nvPr>
            <p:ph type="title"/>
          </p:nvPr>
        </p:nvSpPr>
        <p:spPr>
          <a:xfrm>
            <a:off x="1371600" y="4876800"/>
            <a:ext cx="6973887" cy="304800"/>
          </a:xfrm>
        </p:spPr>
        <p:txBody>
          <a:bodyPr/>
          <a:lstStyle>
            <a:lvl1pPr algn="l">
              <a:defRPr sz="3000" b="1" cap="none" baseline="0"/>
            </a:lvl1pPr>
          </a:lstStyle>
          <a:p>
            <a:r>
              <a:rPr lang="en-US" smtClean="0"/>
              <a:t>Click to edit Master title style</a:t>
            </a:r>
            <a:endParaRPr lang="mk-MK" dirty="0"/>
          </a:p>
        </p:txBody>
      </p:sp>
      <p:sp>
        <p:nvSpPr>
          <p:cNvPr id="5" name="Date Placeholder 3"/>
          <p:cNvSpPr>
            <a:spLocks noGrp="1"/>
          </p:cNvSpPr>
          <p:nvPr>
            <p:ph type="dt" sz="half" idx="10"/>
          </p:nvPr>
        </p:nvSpPr>
        <p:spPr/>
        <p:txBody>
          <a:bodyPr/>
          <a:lstStyle>
            <a:lvl1pPr>
              <a:defRPr/>
            </a:lvl1pPr>
          </a:lstStyle>
          <a:p>
            <a:pPr>
              <a:defRPr/>
            </a:pPr>
            <a:r>
              <a:rPr lang="mk-MK"/>
              <a:t>Date</a:t>
            </a:r>
            <a:endParaRPr lang="en-US" dirty="0"/>
          </a:p>
        </p:txBody>
      </p:sp>
      <p:sp>
        <p:nvSpPr>
          <p:cNvPr id="6" name="Slide Number Placeholder 4"/>
          <p:cNvSpPr>
            <a:spLocks noGrp="1"/>
          </p:cNvSpPr>
          <p:nvPr>
            <p:ph type="sldNum" sz="quarter" idx="11"/>
          </p:nvPr>
        </p:nvSpPr>
        <p:spPr/>
        <p:txBody>
          <a:bodyPr/>
          <a:lstStyle>
            <a:lvl1pPr>
              <a:defRPr/>
            </a:lvl1pPr>
          </a:lstStyle>
          <a:p>
            <a:pPr>
              <a:defRPr/>
            </a:pPr>
            <a:r>
              <a:rPr lang="en-US"/>
              <a:t> Page </a:t>
            </a:r>
            <a:fld id="{836CF489-3859-4BF0-8683-9B21AC71931A}" type="slidenum">
              <a:rPr lang="en-US"/>
              <a:pPr>
                <a:defRPr/>
              </a:pPr>
              <a:t>‹#›</a:t>
            </a:fld>
            <a:endParaRPr lang="en-US"/>
          </a:p>
        </p:txBody>
      </p:sp>
      <p:sp>
        <p:nvSpPr>
          <p:cNvPr id="7" name="Footer Placeholder 5"/>
          <p:cNvSpPr>
            <a:spLocks noGrp="1"/>
          </p:cNvSpPr>
          <p:nvPr>
            <p:ph type="ftr" sz="quarter" idx="12"/>
          </p:nvPr>
        </p:nvSpPr>
        <p:spPr/>
        <p:txBody>
          <a:bodyPr/>
          <a:lstStyle>
            <a:lvl1pPr>
              <a:defRPr/>
            </a:lvl1pPr>
          </a:lstStyle>
          <a:p>
            <a:pPr>
              <a:defRPr/>
            </a:pPr>
            <a:r>
              <a:rPr lang="en-US"/>
              <a:t>Author</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2" name="Title 1"/>
          <p:cNvSpPr>
            <a:spLocks noGrp="1"/>
          </p:cNvSpPr>
          <p:nvPr>
            <p:ph type="title"/>
          </p:nvPr>
        </p:nvSpPr>
        <p:spPr/>
        <p:txBody>
          <a:bodyPr/>
          <a:lstStyle/>
          <a:p>
            <a:r>
              <a:rPr lang="en-US" smtClean="0"/>
              <a:t>Click to edit Master title style</a:t>
            </a:r>
            <a:endParaRPr lang="mk-MK"/>
          </a:p>
        </p:txBody>
      </p:sp>
      <p:sp>
        <p:nvSpPr>
          <p:cNvPr id="3" name="Content Placeholder 2"/>
          <p:cNvSpPr>
            <a:spLocks noGrp="1"/>
          </p:cNvSpPr>
          <p:nvPr>
            <p:ph sz="half" idx="1"/>
          </p:nvPr>
        </p:nvSpPr>
        <p:spPr>
          <a:xfrm>
            <a:off x="1460500" y="1565275"/>
            <a:ext cx="3616325"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dirty="0"/>
          </a:p>
        </p:txBody>
      </p:sp>
      <p:sp>
        <p:nvSpPr>
          <p:cNvPr id="4" name="Content Placeholder 3"/>
          <p:cNvSpPr>
            <a:spLocks noGrp="1"/>
          </p:cNvSpPr>
          <p:nvPr>
            <p:ph sz="half" idx="2"/>
          </p:nvPr>
        </p:nvSpPr>
        <p:spPr>
          <a:xfrm>
            <a:off x="5229225" y="1565275"/>
            <a:ext cx="3617913"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dirty="0"/>
          </a:p>
        </p:txBody>
      </p:sp>
      <p:sp>
        <p:nvSpPr>
          <p:cNvPr id="6" name="Date Placeholder 4"/>
          <p:cNvSpPr>
            <a:spLocks noGrp="1"/>
          </p:cNvSpPr>
          <p:nvPr>
            <p:ph type="dt" sz="half" idx="10"/>
          </p:nvPr>
        </p:nvSpPr>
        <p:spPr/>
        <p:txBody>
          <a:bodyPr/>
          <a:lstStyle>
            <a:lvl1pPr>
              <a:defRPr/>
            </a:lvl1pPr>
          </a:lstStyle>
          <a:p>
            <a:pPr>
              <a:defRPr/>
            </a:pPr>
            <a:r>
              <a:rPr lang="mk-MK"/>
              <a:t>Date</a:t>
            </a:r>
            <a:endParaRPr lang="en-US" dirty="0"/>
          </a:p>
        </p:txBody>
      </p:sp>
      <p:sp>
        <p:nvSpPr>
          <p:cNvPr id="7" name="Slide Number Placeholder 5"/>
          <p:cNvSpPr>
            <a:spLocks noGrp="1"/>
          </p:cNvSpPr>
          <p:nvPr>
            <p:ph type="sldNum" sz="quarter" idx="11"/>
          </p:nvPr>
        </p:nvSpPr>
        <p:spPr/>
        <p:txBody>
          <a:bodyPr/>
          <a:lstStyle>
            <a:lvl1pPr>
              <a:defRPr/>
            </a:lvl1pPr>
          </a:lstStyle>
          <a:p>
            <a:pPr>
              <a:defRPr/>
            </a:pPr>
            <a:r>
              <a:rPr lang="en-US"/>
              <a:t> Page </a:t>
            </a:r>
            <a:fld id="{1A4B8A5E-F403-449C-ACCF-4166ACCBAD47}" type="slidenum">
              <a:rPr lang="en-US"/>
              <a:pPr>
                <a:defRPr/>
              </a:pPr>
              <a:t>‹#›</a:t>
            </a:fld>
            <a:endParaRPr lang="en-US"/>
          </a:p>
        </p:txBody>
      </p:sp>
      <p:sp>
        <p:nvSpPr>
          <p:cNvPr id="8" name="Footer Placeholder 6"/>
          <p:cNvSpPr>
            <a:spLocks noGrp="1"/>
          </p:cNvSpPr>
          <p:nvPr>
            <p:ph type="ftr" sz="quarter" idx="12"/>
          </p:nvPr>
        </p:nvSpPr>
        <p:spPr/>
        <p:txBody>
          <a:bodyPr/>
          <a:lstStyle>
            <a:lvl1pPr>
              <a:defRPr/>
            </a:lvl1pPr>
          </a:lstStyle>
          <a:p>
            <a:pPr>
              <a:defRPr/>
            </a:pPr>
            <a:r>
              <a:rPr lang="en-US"/>
              <a:t>Author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mk-M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8" name="Date Placeholder 6"/>
          <p:cNvSpPr>
            <a:spLocks noGrp="1"/>
          </p:cNvSpPr>
          <p:nvPr>
            <p:ph type="dt" sz="half" idx="10"/>
          </p:nvPr>
        </p:nvSpPr>
        <p:spPr/>
        <p:txBody>
          <a:bodyPr/>
          <a:lstStyle>
            <a:lvl1pPr>
              <a:defRPr/>
            </a:lvl1pPr>
          </a:lstStyle>
          <a:p>
            <a:pPr>
              <a:defRPr/>
            </a:pPr>
            <a:r>
              <a:rPr lang="mk-MK"/>
              <a:t>Date</a:t>
            </a:r>
            <a:endParaRPr lang="en-US" dirty="0"/>
          </a:p>
        </p:txBody>
      </p:sp>
      <p:sp>
        <p:nvSpPr>
          <p:cNvPr id="9" name="Slide Number Placeholder 7"/>
          <p:cNvSpPr>
            <a:spLocks noGrp="1"/>
          </p:cNvSpPr>
          <p:nvPr>
            <p:ph type="sldNum" sz="quarter" idx="11"/>
          </p:nvPr>
        </p:nvSpPr>
        <p:spPr/>
        <p:txBody>
          <a:bodyPr/>
          <a:lstStyle>
            <a:lvl1pPr>
              <a:defRPr/>
            </a:lvl1pPr>
          </a:lstStyle>
          <a:p>
            <a:pPr>
              <a:defRPr/>
            </a:pPr>
            <a:r>
              <a:rPr lang="en-US"/>
              <a:t> Page </a:t>
            </a:r>
            <a:fld id="{926738E2-E22F-4A95-9A64-2F57C6C7524D}" type="slidenum">
              <a:rPr lang="en-US"/>
              <a:pPr>
                <a:defRPr/>
              </a:pPr>
              <a:t>‹#›</a:t>
            </a:fld>
            <a:endParaRPr lang="en-US"/>
          </a:p>
        </p:txBody>
      </p:sp>
      <p:sp>
        <p:nvSpPr>
          <p:cNvPr id="10" name="Footer Placeholder 8"/>
          <p:cNvSpPr>
            <a:spLocks noGrp="1"/>
          </p:cNvSpPr>
          <p:nvPr>
            <p:ph type="ftr" sz="quarter" idx="12"/>
          </p:nvPr>
        </p:nvSpPr>
        <p:spPr/>
        <p:txBody>
          <a:bodyPr/>
          <a:lstStyle>
            <a:lvl1pPr>
              <a:defRPr/>
            </a:lvl1pPr>
          </a:lstStyle>
          <a:p>
            <a:pPr>
              <a:defRPr/>
            </a:pPr>
            <a:r>
              <a:rPr lang="en-US"/>
              <a:t>Author</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2" name="Title 1"/>
          <p:cNvSpPr>
            <a:spLocks noGrp="1"/>
          </p:cNvSpPr>
          <p:nvPr>
            <p:ph type="title"/>
          </p:nvPr>
        </p:nvSpPr>
        <p:spPr/>
        <p:txBody>
          <a:bodyPr/>
          <a:lstStyle/>
          <a:p>
            <a:r>
              <a:rPr lang="en-US" smtClean="0"/>
              <a:t>Click to edit Master title style</a:t>
            </a:r>
            <a:endParaRPr lang="mk-MK"/>
          </a:p>
        </p:txBody>
      </p:sp>
      <p:sp>
        <p:nvSpPr>
          <p:cNvPr id="4" name="Date Placeholder 2"/>
          <p:cNvSpPr>
            <a:spLocks noGrp="1"/>
          </p:cNvSpPr>
          <p:nvPr>
            <p:ph type="dt" sz="half" idx="10"/>
          </p:nvPr>
        </p:nvSpPr>
        <p:spPr/>
        <p:txBody>
          <a:bodyPr/>
          <a:lstStyle>
            <a:lvl1pPr>
              <a:defRPr/>
            </a:lvl1pPr>
          </a:lstStyle>
          <a:p>
            <a:pPr>
              <a:defRPr/>
            </a:pPr>
            <a:r>
              <a:rPr lang="mk-MK"/>
              <a:t>Date</a:t>
            </a:r>
            <a:endParaRPr lang="en-US" dirty="0"/>
          </a:p>
        </p:txBody>
      </p:sp>
      <p:sp>
        <p:nvSpPr>
          <p:cNvPr id="5" name="Slide Number Placeholder 3"/>
          <p:cNvSpPr>
            <a:spLocks noGrp="1"/>
          </p:cNvSpPr>
          <p:nvPr>
            <p:ph type="sldNum" sz="quarter" idx="11"/>
          </p:nvPr>
        </p:nvSpPr>
        <p:spPr/>
        <p:txBody>
          <a:bodyPr/>
          <a:lstStyle>
            <a:lvl1pPr>
              <a:defRPr/>
            </a:lvl1pPr>
          </a:lstStyle>
          <a:p>
            <a:pPr>
              <a:defRPr/>
            </a:pPr>
            <a:r>
              <a:rPr lang="en-US"/>
              <a:t> Page </a:t>
            </a:r>
            <a:fld id="{B3F288E0-6CDD-49E6-A5E3-172CFC36CD3B}" type="slidenum">
              <a:rPr lang="en-US"/>
              <a:pPr>
                <a:defRPr/>
              </a:pPr>
              <a:t>‹#›</a:t>
            </a:fld>
            <a:endParaRPr lang="en-US"/>
          </a:p>
        </p:txBody>
      </p:sp>
      <p:sp>
        <p:nvSpPr>
          <p:cNvPr id="6" name="Footer Placeholder 4"/>
          <p:cNvSpPr>
            <a:spLocks noGrp="1"/>
          </p:cNvSpPr>
          <p:nvPr>
            <p:ph type="ftr" sz="quarter" idx="12"/>
          </p:nvPr>
        </p:nvSpPr>
        <p:spPr/>
        <p:txBody>
          <a:bodyPr/>
          <a:lstStyle>
            <a:lvl1pPr>
              <a:defRPr/>
            </a:lvl1pPr>
          </a:lstStyle>
          <a:p>
            <a:pPr>
              <a:defRPr/>
            </a:pPr>
            <a:r>
              <a:rPr lang="en-US"/>
              <a:t>Author</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005B37"/>
                </a:solidFill>
              </a:defRPr>
            </a:lvl1pPr>
          </a:lstStyle>
          <a:p>
            <a:pPr>
              <a:defRPr/>
            </a:pPr>
            <a:r>
              <a:rPr lang="en-US"/>
              <a:t> Page </a:t>
            </a:r>
            <a:fld id="{C85B276E-FE12-437F-BFD8-055A8C2E905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mk-M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mk-MK"/>
              <a:t>Date</a:t>
            </a:r>
            <a:endParaRPr lang="en-US" dirty="0"/>
          </a:p>
        </p:txBody>
      </p:sp>
      <p:sp>
        <p:nvSpPr>
          <p:cNvPr id="7" name="Slide Number Placeholder 5"/>
          <p:cNvSpPr>
            <a:spLocks noGrp="1"/>
          </p:cNvSpPr>
          <p:nvPr>
            <p:ph type="sldNum" sz="quarter" idx="11"/>
          </p:nvPr>
        </p:nvSpPr>
        <p:spPr/>
        <p:txBody>
          <a:bodyPr/>
          <a:lstStyle>
            <a:lvl1pPr>
              <a:defRPr/>
            </a:lvl1pPr>
          </a:lstStyle>
          <a:p>
            <a:pPr>
              <a:defRPr/>
            </a:pPr>
            <a:r>
              <a:rPr lang="en-US"/>
              <a:t> Page </a:t>
            </a:r>
            <a:fld id="{CBB0E102-20C3-4652-AFCB-664F3CF51095}" type="slidenum">
              <a:rPr lang="en-US"/>
              <a:pPr>
                <a:defRPr/>
              </a:pPr>
              <a:t>‹#›</a:t>
            </a:fld>
            <a:endParaRPr lang="en-US"/>
          </a:p>
        </p:txBody>
      </p:sp>
      <p:sp>
        <p:nvSpPr>
          <p:cNvPr id="8" name="Footer Placeholder 6"/>
          <p:cNvSpPr>
            <a:spLocks noGrp="1"/>
          </p:cNvSpPr>
          <p:nvPr>
            <p:ph type="ftr" sz="quarter" idx="12"/>
          </p:nvPr>
        </p:nvSpPr>
        <p:spPr/>
        <p:txBody>
          <a:bodyPr/>
          <a:lstStyle>
            <a:lvl1pPr>
              <a:defRPr/>
            </a:lvl1pPr>
          </a:lstStyle>
          <a:p>
            <a:pPr>
              <a:defRPr/>
            </a:pPr>
            <a:r>
              <a:rPr lang="en-US"/>
              <a:t>Author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8" name="Rectangle 29"/>
          <p:cNvSpPr>
            <a:spLocks noChangeArrowheads="1"/>
          </p:cNvSpPr>
          <p:nvPr/>
        </p:nvSpPr>
        <p:spPr bwMode="auto">
          <a:xfrm>
            <a:off x="0" y="5715000"/>
            <a:ext cx="9144000" cy="1143000"/>
          </a:xfrm>
          <a:custGeom>
            <a:avLst/>
            <a:gdLst>
              <a:gd name="connsiteX0" fmla="*/ 0 w 9144000"/>
              <a:gd name="connsiteY0" fmla="*/ 0 h 609600"/>
              <a:gd name="connsiteX1" fmla="*/ 9144000 w 9144000"/>
              <a:gd name="connsiteY1" fmla="*/ 0 h 609600"/>
              <a:gd name="connsiteX2" fmla="*/ 9144000 w 9144000"/>
              <a:gd name="connsiteY2" fmla="*/ 609600 h 609600"/>
              <a:gd name="connsiteX3" fmla="*/ 0 w 9144000"/>
              <a:gd name="connsiteY3" fmla="*/ 609600 h 609600"/>
              <a:gd name="connsiteX4" fmla="*/ 0 w 9144000"/>
              <a:gd name="connsiteY4" fmla="*/ 0 h 609600"/>
              <a:gd name="connsiteX0" fmla="*/ 0 w 9144000"/>
              <a:gd name="connsiteY0" fmla="*/ 0 h 609600"/>
              <a:gd name="connsiteX1" fmla="*/ 8382000 w 9144000"/>
              <a:gd name="connsiteY1" fmla="*/ 0 h 609600"/>
              <a:gd name="connsiteX2" fmla="*/ 9144000 w 9144000"/>
              <a:gd name="connsiteY2" fmla="*/ 0 h 609600"/>
              <a:gd name="connsiteX3" fmla="*/ 9144000 w 9144000"/>
              <a:gd name="connsiteY3" fmla="*/ 609600 h 609600"/>
              <a:gd name="connsiteX4" fmla="*/ 0 w 9144000"/>
              <a:gd name="connsiteY4" fmla="*/ 609600 h 609600"/>
              <a:gd name="connsiteX5" fmla="*/ 0 w 9144000"/>
              <a:gd name="connsiteY5" fmla="*/ 0 h 609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3820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381000 h 990600"/>
              <a:gd name="connsiteX1" fmla="*/ 8077200 w 9144000"/>
              <a:gd name="connsiteY1" fmla="*/ 381000 h 990600"/>
              <a:gd name="connsiteX2" fmla="*/ 9144000 w 9144000"/>
              <a:gd name="connsiteY2" fmla="*/ 0 h 990600"/>
              <a:gd name="connsiteX3" fmla="*/ 9144000 w 9144000"/>
              <a:gd name="connsiteY3" fmla="*/ 990600 h 990600"/>
              <a:gd name="connsiteX4" fmla="*/ 0 w 9144000"/>
              <a:gd name="connsiteY4" fmla="*/ 990600 h 990600"/>
              <a:gd name="connsiteX5" fmla="*/ 0 w 9144000"/>
              <a:gd name="connsiteY5" fmla="*/ 381000 h 9906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 name="connsiteX0" fmla="*/ 0 w 9144000"/>
              <a:gd name="connsiteY0" fmla="*/ 533400 h 1143000"/>
              <a:gd name="connsiteX1" fmla="*/ 8077200 w 9144000"/>
              <a:gd name="connsiteY1" fmla="*/ 533400 h 1143000"/>
              <a:gd name="connsiteX2" fmla="*/ 9144000 w 9144000"/>
              <a:gd name="connsiteY2" fmla="*/ 0 h 1143000"/>
              <a:gd name="connsiteX3" fmla="*/ 9144000 w 9144000"/>
              <a:gd name="connsiteY3" fmla="*/ 1143000 h 1143000"/>
              <a:gd name="connsiteX4" fmla="*/ 0 w 9144000"/>
              <a:gd name="connsiteY4" fmla="*/ 1143000 h 1143000"/>
              <a:gd name="connsiteX5" fmla="*/ 0 w 9144000"/>
              <a:gd name="connsiteY5" fmla="*/ 53340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1143000">
                <a:moveTo>
                  <a:pt x="0" y="533400"/>
                </a:moveTo>
                <a:lnTo>
                  <a:pt x="8077200" y="533400"/>
                </a:lnTo>
                <a:cubicBezTo>
                  <a:pt x="8778875" y="520700"/>
                  <a:pt x="9032875" y="479425"/>
                  <a:pt x="9144000" y="0"/>
                </a:cubicBezTo>
                <a:lnTo>
                  <a:pt x="9144000" y="1143000"/>
                </a:lnTo>
                <a:lnTo>
                  <a:pt x="0" y="1143000"/>
                </a:lnTo>
                <a:lnTo>
                  <a:pt x="0" y="533400"/>
                </a:lnTo>
                <a:close/>
              </a:path>
            </a:pathLst>
          </a:custGeom>
          <a:solidFill>
            <a:srgbClr val="8A8C8E"/>
          </a:solidFill>
          <a:ln w="9525">
            <a:noFill/>
            <a:miter lim="800000"/>
            <a:headEnd/>
            <a:tailEnd/>
          </a:ln>
          <a:effectLst/>
        </p:spPr>
        <p:txBody>
          <a:bodyPr wrap="none" anchor="ctr"/>
          <a:lstStyle/>
          <a:p>
            <a:pPr algn="r" eaLnBrk="0" hangingPunct="0">
              <a:lnSpc>
                <a:spcPct val="80000"/>
              </a:lnSpc>
              <a:buClr>
                <a:schemeClr val="tx1"/>
              </a:buClr>
              <a:buSzPct val="80000"/>
              <a:buFont typeface="Wingdings 2" pitchFamily="18" charset="2"/>
              <a:buNone/>
              <a:defRPr/>
            </a:pPr>
            <a:endParaRPr lang="mk-MK" sz="1600" dirty="0">
              <a:solidFill>
                <a:schemeClr val="bg1"/>
              </a:solidFill>
              <a:latin typeface="SeavusSans" pitchFamily="50" charset="-52"/>
            </a:endParaRPr>
          </a:p>
        </p:txBody>
      </p:sp>
      <p:sp>
        <p:nvSpPr>
          <p:cNvPr id="1027" name="Rectangle 3"/>
          <p:cNvSpPr>
            <a:spLocks noGrp="1" noChangeArrowheads="1"/>
          </p:cNvSpPr>
          <p:nvPr>
            <p:ph type="body" idx="1"/>
          </p:nvPr>
        </p:nvSpPr>
        <p:spPr bwMode="auto">
          <a:xfrm>
            <a:off x="1460500" y="1565275"/>
            <a:ext cx="7386638" cy="4518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38"/>
          <p:cNvSpPr>
            <a:spLocks noGrp="1" noChangeArrowheads="1"/>
          </p:cNvSpPr>
          <p:nvPr>
            <p:ph type="title"/>
          </p:nvPr>
        </p:nvSpPr>
        <p:spPr bwMode="auto">
          <a:xfrm>
            <a:off x="1460500" y="279400"/>
            <a:ext cx="7386638" cy="10191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46" name="Rectangle 22"/>
          <p:cNvSpPr>
            <a:spLocks noGrp="1" noChangeArrowheads="1"/>
          </p:cNvSpPr>
          <p:nvPr>
            <p:ph type="dt" sz="half" idx="2"/>
          </p:nvPr>
        </p:nvSpPr>
        <p:spPr bwMode="auto">
          <a:xfrm>
            <a:off x="1468438" y="6581775"/>
            <a:ext cx="2973387" cy="187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buClrTx/>
              <a:buSzTx/>
              <a:buFontTx/>
              <a:buNone/>
              <a:defRPr sz="1100" i="1">
                <a:solidFill>
                  <a:schemeClr val="bg1"/>
                </a:solidFill>
                <a:latin typeface="SeavusSans" pitchFamily="50" charset="-52"/>
              </a:defRPr>
            </a:lvl1pPr>
          </a:lstStyle>
          <a:p>
            <a:pPr>
              <a:defRPr/>
            </a:pPr>
            <a:r>
              <a:rPr lang="mk-MK"/>
              <a:t>Date</a:t>
            </a:r>
            <a:endParaRPr lang="en-US" dirty="0"/>
          </a:p>
        </p:txBody>
      </p:sp>
      <p:sp>
        <p:nvSpPr>
          <p:cNvPr id="1063" name="Rectangle 39"/>
          <p:cNvSpPr>
            <a:spLocks noGrp="1" noChangeArrowheads="1"/>
          </p:cNvSpPr>
          <p:nvPr>
            <p:ph type="sldNum" sz="quarter" idx="4"/>
          </p:nvPr>
        </p:nvSpPr>
        <p:spPr bwMode="auto">
          <a:xfrm>
            <a:off x="6502400" y="6423025"/>
            <a:ext cx="2339975" cy="187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lnSpc>
                <a:spcPct val="100000"/>
              </a:lnSpc>
              <a:buClrTx/>
              <a:buSzTx/>
              <a:buFontTx/>
              <a:buNone/>
              <a:defRPr sz="1100" b="0" i="1">
                <a:solidFill>
                  <a:schemeClr val="bg1"/>
                </a:solidFill>
                <a:latin typeface="SeavusSans" pitchFamily="50" charset="-52"/>
              </a:defRPr>
            </a:lvl1pPr>
          </a:lstStyle>
          <a:p>
            <a:pPr>
              <a:defRPr/>
            </a:pPr>
            <a:r>
              <a:rPr lang="en-US"/>
              <a:t> Page </a:t>
            </a:r>
            <a:fld id="{856A2EF9-8070-424E-8ACB-1E65F575A2B9}" type="slidenum">
              <a:rPr lang="en-US"/>
              <a:pPr>
                <a:defRPr/>
              </a:pPr>
              <a:t>‹#›</a:t>
            </a:fld>
            <a:endParaRPr lang="en-US"/>
          </a:p>
        </p:txBody>
      </p:sp>
      <p:sp>
        <p:nvSpPr>
          <p:cNvPr id="1064" name="Rectangle 40"/>
          <p:cNvSpPr>
            <a:spLocks noGrp="1" noChangeArrowheads="1"/>
          </p:cNvSpPr>
          <p:nvPr>
            <p:ph type="ftr" sz="quarter" idx="3"/>
          </p:nvPr>
        </p:nvSpPr>
        <p:spPr bwMode="auto">
          <a:xfrm>
            <a:off x="1468438" y="6423025"/>
            <a:ext cx="2973387" cy="1873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buClrTx/>
              <a:buSzTx/>
              <a:buFontTx/>
              <a:buNone/>
              <a:defRPr sz="1100" i="1">
                <a:solidFill>
                  <a:schemeClr val="bg1"/>
                </a:solidFill>
                <a:latin typeface="SeavusSans" pitchFamily="50" charset="-52"/>
              </a:defRPr>
            </a:lvl1pPr>
          </a:lstStyle>
          <a:p>
            <a:pPr>
              <a:defRPr/>
            </a:pPr>
            <a:r>
              <a:rPr lang="en-US"/>
              <a:t>Author</a:t>
            </a:r>
            <a:endParaRPr lang="en-US" dirty="0"/>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Lst>
  <p:hf hdr="0"/>
  <p:txStyles>
    <p:titleStyle>
      <a:lvl1pPr algn="l" rtl="0" eaLnBrk="1" fontAlgn="base" hangingPunct="1">
        <a:lnSpc>
          <a:spcPct val="80000"/>
        </a:lnSpc>
        <a:spcBef>
          <a:spcPct val="0"/>
        </a:spcBef>
        <a:spcAft>
          <a:spcPct val="0"/>
        </a:spcAft>
        <a:defRPr sz="2700" b="1">
          <a:solidFill>
            <a:srgbClr val="005B37"/>
          </a:solidFill>
          <a:latin typeface="SeavusSans" pitchFamily="50" charset="-52"/>
          <a:ea typeface="+mj-ea"/>
          <a:cs typeface="+mj-cs"/>
        </a:defRPr>
      </a:lvl1pPr>
      <a:lvl2pPr algn="l" rtl="0" eaLnBrk="1" fontAlgn="base" hangingPunct="1">
        <a:lnSpc>
          <a:spcPct val="80000"/>
        </a:lnSpc>
        <a:spcBef>
          <a:spcPct val="0"/>
        </a:spcBef>
        <a:spcAft>
          <a:spcPct val="0"/>
        </a:spcAft>
        <a:defRPr sz="2700" b="1">
          <a:solidFill>
            <a:srgbClr val="005B37"/>
          </a:solidFill>
          <a:latin typeface="SeavusSans" pitchFamily="50" charset="-52"/>
        </a:defRPr>
      </a:lvl2pPr>
      <a:lvl3pPr algn="l" rtl="0" eaLnBrk="1" fontAlgn="base" hangingPunct="1">
        <a:lnSpc>
          <a:spcPct val="80000"/>
        </a:lnSpc>
        <a:spcBef>
          <a:spcPct val="0"/>
        </a:spcBef>
        <a:spcAft>
          <a:spcPct val="0"/>
        </a:spcAft>
        <a:defRPr sz="2700" b="1">
          <a:solidFill>
            <a:srgbClr val="005B37"/>
          </a:solidFill>
          <a:latin typeface="SeavusSans" pitchFamily="50" charset="-52"/>
        </a:defRPr>
      </a:lvl3pPr>
      <a:lvl4pPr algn="l" rtl="0" eaLnBrk="1" fontAlgn="base" hangingPunct="1">
        <a:lnSpc>
          <a:spcPct val="80000"/>
        </a:lnSpc>
        <a:spcBef>
          <a:spcPct val="0"/>
        </a:spcBef>
        <a:spcAft>
          <a:spcPct val="0"/>
        </a:spcAft>
        <a:defRPr sz="2700" b="1">
          <a:solidFill>
            <a:srgbClr val="005B37"/>
          </a:solidFill>
          <a:latin typeface="SeavusSans" pitchFamily="50" charset="-52"/>
        </a:defRPr>
      </a:lvl4pPr>
      <a:lvl5pPr algn="l" rtl="0" eaLnBrk="1" fontAlgn="base" hangingPunct="1">
        <a:lnSpc>
          <a:spcPct val="80000"/>
        </a:lnSpc>
        <a:spcBef>
          <a:spcPct val="0"/>
        </a:spcBef>
        <a:spcAft>
          <a:spcPct val="0"/>
        </a:spcAft>
        <a:defRPr sz="2700" b="1">
          <a:solidFill>
            <a:srgbClr val="005B37"/>
          </a:solidFill>
          <a:latin typeface="SeavusSans" pitchFamily="50" charset="-52"/>
        </a:defRPr>
      </a:lvl5pPr>
      <a:lvl6pPr marL="457200" algn="l" rtl="0" eaLnBrk="1" fontAlgn="base" hangingPunct="1">
        <a:lnSpc>
          <a:spcPct val="80000"/>
        </a:lnSpc>
        <a:spcBef>
          <a:spcPct val="0"/>
        </a:spcBef>
        <a:spcAft>
          <a:spcPct val="0"/>
        </a:spcAft>
        <a:defRPr sz="2700">
          <a:solidFill>
            <a:schemeClr val="tx2"/>
          </a:solidFill>
          <a:latin typeface="Tele-Antiqua" pitchFamily="2" charset="0"/>
        </a:defRPr>
      </a:lvl6pPr>
      <a:lvl7pPr marL="914400" algn="l" rtl="0" eaLnBrk="1" fontAlgn="base" hangingPunct="1">
        <a:lnSpc>
          <a:spcPct val="80000"/>
        </a:lnSpc>
        <a:spcBef>
          <a:spcPct val="0"/>
        </a:spcBef>
        <a:spcAft>
          <a:spcPct val="0"/>
        </a:spcAft>
        <a:defRPr sz="2700">
          <a:solidFill>
            <a:schemeClr val="tx2"/>
          </a:solidFill>
          <a:latin typeface="Tele-Antiqua" pitchFamily="2" charset="0"/>
        </a:defRPr>
      </a:lvl7pPr>
      <a:lvl8pPr marL="1371600" algn="l" rtl="0" eaLnBrk="1" fontAlgn="base" hangingPunct="1">
        <a:lnSpc>
          <a:spcPct val="80000"/>
        </a:lnSpc>
        <a:spcBef>
          <a:spcPct val="0"/>
        </a:spcBef>
        <a:spcAft>
          <a:spcPct val="0"/>
        </a:spcAft>
        <a:defRPr sz="2700">
          <a:solidFill>
            <a:schemeClr val="tx2"/>
          </a:solidFill>
          <a:latin typeface="Tele-Antiqua" pitchFamily="2" charset="0"/>
        </a:defRPr>
      </a:lvl8pPr>
      <a:lvl9pPr marL="1828800" algn="l" rtl="0" eaLnBrk="1" fontAlgn="base" hangingPunct="1">
        <a:lnSpc>
          <a:spcPct val="80000"/>
        </a:lnSpc>
        <a:spcBef>
          <a:spcPct val="0"/>
        </a:spcBef>
        <a:spcAft>
          <a:spcPct val="0"/>
        </a:spcAft>
        <a:defRPr sz="2700">
          <a:solidFill>
            <a:schemeClr val="tx2"/>
          </a:solidFill>
          <a:latin typeface="Tele-Antiqua" pitchFamily="2" charset="0"/>
        </a:defRPr>
      </a:lvl9pPr>
    </p:titleStyle>
    <p:bodyStyle>
      <a:lvl1pPr marL="142875" indent="-215900" algn="l" rtl="0" eaLnBrk="1" fontAlgn="base" hangingPunct="1">
        <a:lnSpc>
          <a:spcPct val="80000"/>
        </a:lnSpc>
        <a:spcBef>
          <a:spcPct val="0"/>
        </a:spcBef>
        <a:spcAft>
          <a:spcPts val="600"/>
        </a:spcAft>
        <a:buClr>
          <a:srgbClr val="8A8C8E"/>
        </a:buClr>
        <a:buFont typeface="SeavusSans" pitchFamily="2" charset="-52"/>
        <a:buChar char="•"/>
        <a:defRPr sz="2200">
          <a:solidFill>
            <a:schemeClr val="tx1"/>
          </a:solidFill>
          <a:latin typeface="SeavusSans" pitchFamily="50" charset="-52"/>
          <a:ea typeface="+mn-ea"/>
          <a:cs typeface="+mn-cs"/>
        </a:defRPr>
      </a:lvl1pPr>
      <a:lvl2pPr marL="420688" indent="-215900" algn="l" rtl="0" eaLnBrk="1" fontAlgn="base" hangingPunct="1">
        <a:lnSpc>
          <a:spcPct val="80000"/>
        </a:lnSpc>
        <a:spcBef>
          <a:spcPct val="0"/>
        </a:spcBef>
        <a:spcAft>
          <a:spcPts val="600"/>
        </a:spcAft>
        <a:buClr>
          <a:srgbClr val="8A8C8E"/>
        </a:buClr>
        <a:buFont typeface="SeavusSans" pitchFamily="2" charset="-52"/>
        <a:buChar char="•"/>
        <a:defRPr sz="2200">
          <a:solidFill>
            <a:schemeClr val="tx1"/>
          </a:solidFill>
          <a:latin typeface="SeavusSans" pitchFamily="50" charset="-52"/>
        </a:defRPr>
      </a:lvl2pPr>
      <a:lvl3pPr marL="676275" indent="-179388" algn="l" rtl="0" eaLnBrk="1" fontAlgn="base" hangingPunct="1">
        <a:lnSpc>
          <a:spcPct val="80000"/>
        </a:lnSpc>
        <a:spcBef>
          <a:spcPct val="0"/>
        </a:spcBef>
        <a:spcAft>
          <a:spcPts val="600"/>
        </a:spcAft>
        <a:buClr>
          <a:srgbClr val="8A8C8E"/>
        </a:buClr>
        <a:buFont typeface="SeavusSans" pitchFamily="2" charset="-52"/>
        <a:buChar char="•"/>
        <a:defRPr sz="2000">
          <a:solidFill>
            <a:schemeClr val="tx1"/>
          </a:solidFill>
          <a:latin typeface="SeavusSans" pitchFamily="50" charset="-52"/>
        </a:defRPr>
      </a:lvl3pPr>
      <a:lvl4pPr marL="939800" indent="-179388" algn="l" rtl="0" eaLnBrk="1" fontAlgn="base" hangingPunct="1">
        <a:lnSpc>
          <a:spcPct val="80000"/>
        </a:lnSpc>
        <a:spcBef>
          <a:spcPct val="0"/>
        </a:spcBef>
        <a:spcAft>
          <a:spcPts val="600"/>
        </a:spcAft>
        <a:buClr>
          <a:srgbClr val="8A8C8E"/>
        </a:buClr>
        <a:buFont typeface="SeavusSans" pitchFamily="2" charset="-52"/>
        <a:buChar char="•"/>
        <a:defRPr sz="2000">
          <a:solidFill>
            <a:schemeClr val="tx1"/>
          </a:solidFill>
          <a:latin typeface="SeavusSans" pitchFamily="50" charset="-52"/>
        </a:defRPr>
      </a:lvl4pPr>
      <a:lvl5pPr marL="1193800" indent="-179388" algn="l" rtl="0" eaLnBrk="1" fontAlgn="base" hangingPunct="1">
        <a:lnSpc>
          <a:spcPct val="80000"/>
        </a:lnSpc>
        <a:spcBef>
          <a:spcPct val="0"/>
        </a:spcBef>
        <a:spcAft>
          <a:spcPts val="600"/>
        </a:spcAft>
        <a:buClr>
          <a:srgbClr val="8A8C8E"/>
        </a:buClr>
        <a:buFont typeface="SeavusSans" pitchFamily="2" charset="-52"/>
        <a:buChar char="•"/>
        <a:defRPr sz="1600">
          <a:solidFill>
            <a:schemeClr val="tx1"/>
          </a:solidFill>
          <a:latin typeface="SeavusSans" pitchFamily="50" charset="-52"/>
        </a:defRPr>
      </a:lvl5pPr>
      <a:lvl6pPr marL="1651000" indent="-122238" algn="l" rtl="0" eaLnBrk="1" fontAlgn="base" hangingPunct="1">
        <a:lnSpc>
          <a:spcPct val="80000"/>
        </a:lnSpc>
        <a:spcBef>
          <a:spcPct val="0"/>
        </a:spcBef>
        <a:spcAft>
          <a:spcPct val="0"/>
        </a:spcAft>
        <a:buClr>
          <a:schemeClr val="tx1"/>
        </a:buClr>
        <a:buFont typeface="Wingdings" pitchFamily="2" charset="2"/>
        <a:buChar char="§"/>
        <a:defRPr sz="1600">
          <a:solidFill>
            <a:schemeClr val="tx1"/>
          </a:solidFill>
          <a:latin typeface="+mn-lt"/>
        </a:defRPr>
      </a:lvl6pPr>
      <a:lvl7pPr marL="2108200" indent="-122238" algn="l" rtl="0" eaLnBrk="1" fontAlgn="base" hangingPunct="1">
        <a:lnSpc>
          <a:spcPct val="80000"/>
        </a:lnSpc>
        <a:spcBef>
          <a:spcPct val="0"/>
        </a:spcBef>
        <a:spcAft>
          <a:spcPct val="0"/>
        </a:spcAft>
        <a:buClr>
          <a:schemeClr val="tx1"/>
        </a:buClr>
        <a:buFont typeface="Wingdings" pitchFamily="2" charset="2"/>
        <a:buChar char="§"/>
        <a:defRPr sz="1600">
          <a:solidFill>
            <a:schemeClr val="tx1"/>
          </a:solidFill>
          <a:latin typeface="+mn-lt"/>
        </a:defRPr>
      </a:lvl7pPr>
      <a:lvl8pPr marL="2565400" indent="-122238" algn="l" rtl="0" eaLnBrk="1" fontAlgn="base" hangingPunct="1">
        <a:lnSpc>
          <a:spcPct val="80000"/>
        </a:lnSpc>
        <a:spcBef>
          <a:spcPct val="0"/>
        </a:spcBef>
        <a:spcAft>
          <a:spcPct val="0"/>
        </a:spcAft>
        <a:buClr>
          <a:schemeClr val="tx1"/>
        </a:buClr>
        <a:buFont typeface="Wingdings" pitchFamily="2" charset="2"/>
        <a:buChar char="§"/>
        <a:defRPr sz="1600">
          <a:solidFill>
            <a:schemeClr val="tx1"/>
          </a:solidFill>
          <a:latin typeface="+mn-lt"/>
        </a:defRPr>
      </a:lvl8pPr>
      <a:lvl9pPr marL="3022600" indent="-122238" algn="l" rtl="0" eaLnBrk="1" fontAlgn="base" hangingPunct="1">
        <a:lnSpc>
          <a:spcPct val="80000"/>
        </a:lnSpc>
        <a:spcBef>
          <a:spcPct val="0"/>
        </a:spcBef>
        <a:spcAft>
          <a:spcPct val="0"/>
        </a:spcAft>
        <a:buClr>
          <a:schemeClr val="tx1"/>
        </a:buClr>
        <a:buFont typeface="Wingdings" pitchFamily="2" charset="2"/>
        <a:buChar char="§"/>
        <a:defRPr sz="1600">
          <a:solidFill>
            <a:schemeClr val="tx1"/>
          </a:solidFill>
          <a:latin typeface="+mn-lt"/>
        </a:defRPr>
      </a:lvl9pPr>
    </p:bodyStyle>
    <p:other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ubtitle 1"/>
          <p:cNvSpPr>
            <a:spLocks noGrp="1"/>
          </p:cNvSpPr>
          <p:nvPr>
            <p:ph type="subTitle" idx="1"/>
          </p:nvPr>
        </p:nvSpPr>
        <p:spPr>
          <a:xfrm>
            <a:off x="1454150" y="3598863"/>
            <a:ext cx="6592888" cy="342900"/>
          </a:xfrm>
        </p:spPr>
        <p:txBody>
          <a:bodyPr/>
          <a:lstStyle/>
          <a:p>
            <a:pPr eaLnBrk="1" hangingPunct="1"/>
            <a:r>
              <a:rPr lang="en-US" dirty="0" smtClean="0">
                <a:latin typeface="SeavusSans" pitchFamily="2" charset="-52"/>
              </a:rPr>
              <a:t>.NET </a:t>
            </a:r>
            <a:r>
              <a:rPr lang="en-US" dirty="0" smtClean="0">
                <a:latin typeface="SeavusSans" pitchFamily="2" charset="-52"/>
              </a:rPr>
              <a:t>Track Week 2</a:t>
            </a:r>
            <a:endParaRPr lang="mk-MK" dirty="0" smtClean="0">
              <a:latin typeface="SeavusSans" pitchFamily="2" charset="-52"/>
            </a:endParaRPr>
          </a:p>
        </p:txBody>
      </p:sp>
      <p:sp>
        <p:nvSpPr>
          <p:cNvPr id="19459" name="Title 2"/>
          <p:cNvSpPr>
            <a:spLocks noGrp="1"/>
          </p:cNvSpPr>
          <p:nvPr>
            <p:ph type="ctrTitle"/>
          </p:nvPr>
        </p:nvSpPr>
        <p:spPr>
          <a:xfrm>
            <a:off x="1457325" y="3041650"/>
            <a:ext cx="6592888" cy="425450"/>
          </a:xfrm>
        </p:spPr>
        <p:txBody>
          <a:bodyPr/>
          <a:lstStyle/>
          <a:p>
            <a:pPr eaLnBrk="1" hangingPunct="1"/>
            <a:r>
              <a:rPr lang="en-US" dirty="0" smtClean="0">
                <a:latin typeface="SeavusSans" pitchFamily="2" charset="-52"/>
              </a:rPr>
              <a:t>Talent Program</a:t>
            </a:r>
            <a:endParaRPr lang="mk-MK" dirty="0" smtClean="0">
              <a:latin typeface="SeavusSans" pitchFamily="2" charset="-52"/>
            </a:endParaRPr>
          </a:p>
        </p:txBody>
      </p:sp>
      <p:sp>
        <p:nvSpPr>
          <p:cNvPr id="19460" name="Date Placeholder 3"/>
          <p:cNvSpPr>
            <a:spLocks noGrp="1"/>
          </p:cNvSpPr>
          <p:nvPr>
            <p:ph type="dt" sz="quarter" idx="10"/>
          </p:nvPr>
        </p:nvSpPr>
        <p:spPr>
          <a:noFill/>
        </p:spPr>
        <p:txBody>
          <a:bodyPr/>
          <a:lstStyle/>
          <a:p>
            <a:r>
              <a:rPr lang="en-US" dirty="0" smtClean="0">
                <a:latin typeface="SeavusSans" pitchFamily="2" charset="-52"/>
              </a:rPr>
              <a:t>31.3.2015</a:t>
            </a:r>
            <a:endParaRPr lang="de-DE" dirty="0" smtClean="0">
              <a:latin typeface="SeavusSans" pitchFamily="2" charset="-52"/>
            </a:endParaRPr>
          </a:p>
        </p:txBody>
      </p:sp>
      <p:sp>
        <p:nvSpPr>
          <p:cNvPr id="19461" name="Footer Placeholder 4"/>
          <p:cNvSpPr>
            <a:spLocks noGrp="1"/>
          </p:cNvSpPr>
          <p:nvPr>
            <p:ph type="ftr" sz="quarter" idx="11"/>
          </p:nvPr>
        </p:nvSpPr>
        <p:spPr>
          <a:noFill/>
        </p:spPr>
        <p:txBody>
          <a:bodyPr/>
          <a:lstStyle/>
          <a:p>
            <a:r>
              <a:rPr lang="en-US" dirty="0" smtClean="0">
                <a:latin typeface="SeavusSans" pitchFamily="2" charset="-52"/>
              </a:rPr>
              <a:t>Goce Kalamadevski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Generic classes and collections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comparison example</a:t>
            </a:r>
          </a:p>
          <a:p>
            <a:pPr marL="922338" lvl="8" indent="-457200"/>
            <a:r>
              <a:rPr lang="en-GB" sz="2200" dirty="0" smtClean="0"/>
              <a:t>boxing/unboxing value types</a:t>
            </a:r>
          </a:p>
          <a:p>
            <a:pPr marL="922338" lvl="8" indent="-457200"/>
            <a:r>
              <a:rPr lang="en-GB" sz="2200" dirty="0" err="1" smtClean="0"/>
              <a:t>CarPark</a:t>
            </a:r>
            <a:r>
              <a:rPr lang="en-GB" sz="2200" dirty="0" smtClean="0"/>
              <a:t> generic example</a:t>
            </a:r>
          </a:p>
          <a:p>
            <a:pPr marL="922338" lvl="8" indent="-457200"/>
            <a:endParaRPr lang="en-GB" sz="22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754" y="2395296"/>
            <a:ext cx="6963508" cy="3929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798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Generic dictionary</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Dictionary&lt;</a:t>
            </a:r>
            <a:r>
              <a:rPr lang="en-GB" sz="2200" dirty="0" err="1" smtClean="0"/>
              <a:t>Tkey</a:t>
            </a:r>
            <a:r>
              <a:rPr lang="en-GB" sz="2200" dirty="0" smtClean="0"/>
              <a:t>, </a:t>
            </a:r>
            <a:r>
              <a:rPr lang="en-GB" sz="2200" dirty="0" err="1" smtClean="0"/>
              <a:t>Tvalue</a:t>
            </a:r>
            <a:r>
              <a:rPr lang="en-GB" sz="2200" dirty="0" smtClean="0"/>
              <a:t>&gt;</a:t>
            </a:r>
          </a:p>
          <a:p>
            <a:pPr marL="922338" lvl="8" indent="-457200"/>
            <a:r>
              <a:rPr lang="en-GB" sz="2200" dirty="0" smtClean="0"/>
              <a:t>one of the most used generic types</a:t>
            </a:r>
          </a:p>
          <a:p>
            <a:pPr marL="922338" lvl="8" indent="-457200"/>
            <a:r>
              <a:rPr lang="en-GB" sz="2200" dirty="0" smtClean="0"/>
              <a:t>Key/Value in memory map</a:t>
            </a:r>
          </a:p>
          <a:p>
            <a:pPr marL="922338" lvl="8" indent="-457200"/>
            <a:r>
              <a:rPr lang="en-GB" sz="2200" dirty="0" smtClean="0"/>
              <a:t>O(1) operation cost (when using key)</a:t>
            </a:r>
          </a:p>
          <a:p>
            <a:pPr marL="922338" lvl="8" indent="-457200"/>
            <a:r>
              <a:rPr lang="en-GB" sz="2200" dirty="0" err="1" smtClean="0"/>
              <a:t>KeyValuePair</a:t>
            </a:r>
            <a:r>
              <a:rPr lang="en-GB" sz="2200" dirty="0" smtClean="0"/>
              <a:t>&lt;</a:t>
            </a:r>
            <a:r>
              <a:rPr lang="en-GB" sz="2200" dirty="0" err="1" smtClean="0"/>
              <a:t>Tkey,Tvalue</a:t>
            </a:r>
            <a:r>
              <a:rPr lang="en-GB" sz="2200" dirty="0" smtClean="0"/>
              <a:t>&gt; for element iteration</a:t>
            </a:r>
          </a:p>
          <a:p>
            <a:pPr marL="922338" lvl="8" indent="-457200"/>
            <a:r>
              <a:rPr lang="en-GB" sz="2200" dirty="0" smtClean="0"/>
              <a:t>Keys, Values property to access keys and values</a:t>
            </a:r>
          </a:p>
          <a:p>
            <a:pPr marL="922338" lvl="8" indent="-457200"/>
            <a:endParaRPr lang="en-GB" sz="2200" dirty="0"/>
          </a:p>
          <a:p>
            <a:pPr marL="922338" lvl="8" indent="-457200"/>
            <a:r>
              <a:rPr lang="en-GB" sz="2200" b="1" i="1" dirty="0" smtClean="0"/>
              <a:t>Example</a:t>
            </a:r>
            <a:r>
              <a:rPr lang="en-GB" sz="2200" dirty="0" smtClean="0"/>
              <a:t> (</a:t>
            </a:r>
            <a:r>
              <a:rPr lang="en-GB" sz="2200" dirty="0" err="1" smtClean="0"/>
              <a:t>AbstractCar</a:t>
            </a:r>
            <a:r>
              <a:rPr lang="en-GB" sz="2200" dirty="0" smtClean="0"/>
              <a:t>, </a:t>
            </a:r>
            <a:r>
              <a:rPr lang="en-GB" sz="2200" dirty="0" err="1" smtClean="0"/>
              <a:t>CarPark</a:t>
            </a:r>
            <a:r>
              <a:rPr lang="en-GB" sz="2200" dirty="0" smtClean="0"/>
              <a:t>)</a:t>
            </a:r>
          </a:p>
        </p:txBody>
      </p:sp>
    </p:spTree>
    <p:extLst>
      <p:ext uri="{BB962C8B-B14F-4D97-AF65-F5344CB8AC3E}">
        <p14:creationId xmlns:p14="http://schemas.microsoft.com/office/powerpoint/2010/main" val="916154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Constraints on type parameters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graphicFrame>
        <p:nvGraphicFramePr>
          <p:cNvPr id="3" name="Table 2"/>
          <p:cNvGraphicFramePr>
            <a:graphicFrameLocks noGrp="1"/>
          </p:cNvGraphicFramePr>
          <p:nvPr>
            <p:extLst>
              <p:ext uri="{D42A27DB-BD31-4B8C-83A1-F6EECF244321}">
                <p14:modId xmlns:p14="http://schemas.microsoft.com/office/powerpoint/2010/main" val="2808854649"/>
              </p:ext>
            </p:extLst>
          </p:nvPr>
        </p:nvGraphicFramePr>
        <p:xfrm>
          <a:off x="1125415" y="1219200"/>
          <a:ext cx="7561385" cy="5150358"/>
        </p:xfrm>
        <a:graphic>
          <a:graphicData uri="http://schemas.openxmlformats.org/drawingml/2006/table">
            <a:tbl>
              <a:tblPr firstRow="1" firstCol="1" bandRow="1">
                <a:tableStyleId>{5C22544A-7EE6-4342-B048-85BDC9FD1C3A}</a:tableStyleId>
              </a:tblPr>
              <a:tblGrid>
                <a:gridCol w="2110154"/>
                <a:gridCol w="5451231"/>
              </a:tblGrid>
              <a:tr h="352722">
                <a:tc>
                  <a:txBody>
                    <a:bodyPr/>
                    <a:lstStyle/>
                    <a:p>
                      <a:pPr marL="0" marR="0" algn="just">
                        <a:spcBef>
                          <a:spcPts val="600"/>
                        </a:spcBef>
                        <a:spcAft>
                          <a:spcPts val="600"/>
                        </a:spcAft>
                      </a:pPr>
                      <a:r>
                        <a:rPr lang="en-GB" sz="2200" dirty="0">
                          <a:effectLst/>
                        </a:rPr>
                        <a:t>Constraint</a:t>
                      </a:r>
                      <a:endParaRPr lang="en-US" sz="2200" dirty="0">
                        <a:effectLst/>
                        <a:latin typeface="Times New Roman"/>
                        <a:ea typeface="Times New Roman"/>
                      </a:endParaRPr>
                    </a:p>
                  </a:txBody>
                  <a:tcPr marL="35169" marR="35169" marT="38100" marB="38100"/>
                </a:tc>
                <a:tc>
                  <a:txBody>
                    <a:bodyPr/>
                    <a:lstStyle/>
                    <a:p>
                      <a:pPr marL="0" marR="0" algn="just">
                        <a:spcBef>
                          <a:spcPts val="600"/>
                        </a:spcBef>
                        <a:spcAft>
                          <a:spcPts val="600"/>
                        </a:spcAft>
                      </a:pPr>
                      <a:r>
                        <a:rPr lang="en-GB" sz="2200" dirty="0">
                          <a:effectLst/>
                        </a:rPr>
                        <a:t>Description</a:t>
                      </a:r>
                      <a:endParaRPr lang="en-US" sz="2200" dirty="0">
                        <a:effectLst/>
                        <a:latin typeface="Times New Roman"/>
                        <a:ea typeface="Times New Roman"/>
                      </a:endParaRPr>
                    </a:p>
                  </a:txBody>
                  <a:tcPr marL="35169" marR="35169" marT="38100" marB="38100"/>
                </a:tc>
              </a:tr>
              <a:tr h="558665">
                <a:tc>
                  <a:txBody>
                    <a:bodyPr/>
                    <a:lstStyle/>
                    <a:p>
                      <a:pPr marL="9525" marR="9525" algn="just">
                        <a:lnSpc>
                          <a:spcPct val="140000"/>
                        </a:lnSpc>
                        <a:spcBef>
                          <a:spcPts val="600"/>
                        </a:spcBef>
                        <a:spcAft>
                          <a:spcPts val="600"/>
                        </a:spcAft>
                      </a:pPr>
                      <a:r>
                        <a:rPr lang="en-GB" sz="2200" dirty="0">
                          <a:effectLst/>
                        </a:rPr>
                        <a:t>where T: </a:t>
                      </a:r>
                      <a:r>
                        <a:rPr lang="en-GB" sz="2200" dirty="0" err="1">
                          <a:effectLst/>
                        </a:rPr>
                        <a:t>struct</a:t>
                      </a:r>
                      <a:endParaRPr lang="en-US" sz="2200" dirty="0">
                        <a:effectLst/>
                        <a:latin typeface="SeavusSans"/>
                        <a:ea typeface="Times New Roman"/>
                        <a:cs typeface="Times New Roman"/>
                      </a:endParaRPr>
                    </a:p>
                  </a:txBody>
                  <a:tcPr marL="35169" marR="35169" marT="85725" marB="85725"/>
                </a:tc>
                <a:tc>
                  <a:txBody>
                    <a:bodyPr/>
                    <a:lstStyle/>
                    <a:p>
                      <a:pPr marL="9525" marR="9525" algn="just">
                        <a:lnSpc>
                          <a:spcPct val="140000"/>
                        </a:lnSpc>
                        <a:spcBef>
                          <a:spcPts val="600"/>
                        </a:spcBef>
                        <a:spcAft>
                          <a:spcPts val="600"/>
                        </a:spcAft>
                      </a:pPr>
                      <a:r>
                        <a:rPr lang="en-GB" sz="2200">
                          <a:effectLst/>
                        </a:rPr>
                        <a:t>The type argument must be a value type. Any value type except Nullable can be specified. </a:t>
                      </a:r>
                      <a:endParaRPr lang="en-US" sz="2200">
                        <a:effectLst/>
                        <a:latin typeface="SeavusSans"/>
                        <a:ea typeface="Times New Roman"/>
                        <a:cs typeface="Times New Roman"/>
                      </a:endParaRPr>
                    </a:p>
                  </a:txBody>
                  <a:tcPr marL="35169" marR="35169" marT="85725" marB="85725"/>
                </a:tc>
              </a:tr>
              <a:tr h="558665">
                <a:tc>
                  <a:txBody>
                    <a:bodyPr/>
                    <a:lstStyle/>
                    <a:p>
                      <a:pPr marL="9525" marR="9525" algn="just">
                        <a:lnSpc>
                          <a:spcPct val="140000"/>
                        </a:lnSpc>
                        <a:spcBef>
                          <a:spcPts val="600"/>
                        </a:spcBef>
                        <a:spcAft>
                          <a:spcPts val="600"/>
                        </a:spcAft>
                      </a:pPr>
                      <a:r>
                        <a:rPr lang="en-GB" sz="2200">
                          <a:effectLst/>
                        </a:rPr>
                        <a:t>where T : class</a:t>
                      </a:r>
                      <a:endParaRPr lang="en-US" sz="2200">
                        <a:effectLst/>
                        <a:latin typeface="SeavusSans"/>
                        <a:ea typeface="Times New Roman"/>
                        <a:cs typeface="Times New Roman"/>
                      </a:endParaRPr>
                    </a:p>
                  </a:txBody>
                  <a:tcPr marL="35169" marR="35169" marT="85725" marB="85725"/>
                </a:tc>
                <a:tc>
                  <a:txBody>
                    <a:bodyPr/>
                    <a:lstStyle/>
                    <a:p>
                      <a:pPr marL="9525" marR="9525" algn="just">
                        <a:lnSpc>
                          <a:spcPct val="140000"/>
                        </a:lnSpc>
                        <a:spcBef>
                          <a:spcPts val="600"/>
                        </a:spcBef>
                        <a:spcAft>
                          <a:spcPts val="600"/>
                        </a:spcAft>
                      </a:pPr>
                      <a:r>
                        <a:rPr lang="en-GB" sz="2200">
                          <a:effectLst/>
                        </a:rPr>
                        <a:t>The type argument must be a reference type; this applies also to any class, interface, delegate, or array type.</a:t>
                      </a:r>
                      <a:endParaRPr lang="en-US" sz="2200">
                        <a:effectLst/>
                        <a:latin typeface="SeavusSans"/>
                        <a:ea typeface="Times New Roman"/>
                        <a:cs typeface="Times New Roman"/>
                      </a:endParaRPr>
                    </a:p>
                  </a:txBody>
                  <a:tcPr marL="35169" marR="35169" marT="85725" marB="85725"/>
                </a:tc>
              </a:tr>
              <a:tr h="861324">
                <a:tc>
                  <a:txBody>
                    <a:bodyPr/>
                    <a:lstStyle/>
                    <a:p>
                      <a:pPr marL="9525" marR="9525" algn="just">
                        <a:lnSpc>
                          <a:spcPct val="140000"/>
                        </a:lnSpc>
                        <a:spcBef>
                          <a:spcPts val="600"/>
                        </a:spcBef>
                        <a:spcAft>
                          <a:spcPts val="600"/>
                        </a:spcAft>
                      </a:pPr>
                      <a:r>
                        <a:rPr lang="en-GB" sz="2200">
                          <a:effectLst/>
                        </a:rPr>
                        <a:t>where T : new()</a:t>
                      </a:r>
                      <a:endParaRPr lang="en-US" sz="2200">
                        <a:effectLst/>
                        <a:latin typeface="SeavusSans"/>
                        <a:ea typeface="Times New Roman"/>
                        <a:cs typeface="Times New Roman"/>
                      </a:endParaRPr>
                    </a:p>
                  </a:txBody>
                  <a:tcPr marL="35169" marR="35169" marT="85725" marB="85725"/>
                </a:tc>
                <a:tc>
                  <a:txBody>
                    <a:bodyPr/>
                    <a:lstStyle/>
                    <a:p>
                      <a:pPr marL="9525" marR="9525" algn="just">
                        <a:lnSpc>
                          <a:spcPct val="140000"/>
                        </a:lnSpc>
                        <a:spcBef>
                          <a:spcPts val="600"/>
                        </a:spcBef>
                        <a:spcAft>
                          <a:spcPts val="600"/>
                        </a:spcAft>
                      </a:pPr>
                      <a:r>
                        <a:rPr lang="en-GB" sz="2200" dirty="0">
                          <a:effectLst/>
                        </a:rPr>
                        <a:t>The type argument must have a public </a:t>
                      </a:r>
                      <a:r>
                        <a:rPr lang="en-GB" sz="2200" dirty="0" err="1">
                          <a:effectLst/>
                        </a:rPr>
                        <a:t>parameterless</a:t>
                      </a:r>
                      <a:r>
                        <a:rPr lang="en-GB" sz="2200" dirty="0">
                          <a:effectLst/>
                        </a:rPr>
                        <a:t> constructor. </a:t>
                      </a:r>
                      <a:r>
                        <a:rPr lang="en-GB" sz="2200" dirty="0" smtClean="0">
                          <a:effectLst/>
                        </a:rPr>
                        <a:t>new</a:t>
                      </a:r>
                      <a:r>
                        <a:rPr lang="en-GB" sz="2200" dirty="0">
                          <a:effectLst/>
                        </a:rPr>
                        <a:t>() constraint must be specified last.</a:t>
                      </a:r>
                      <a:endParaRPr lang="en-US" sz="2200" dirty="0">
                        <a:effectLst/>
                        <a:latin typeface="SeavusSans"/>
                        <a:ea typeface="Times New Roman"/>
                        <a:cs typeface="Times New Roman"/>
                      </a:endParaRPr>
                    </a:p>
                  </a:txBody>
                  <a:tcPr marL="35169" marR="35169" marT="85725" marB="85725"/>
                </a:tc>
              </a:tr>
            </a:tbl>
          </a:graphicData>
        </a:graphic>
      </p:graphicFrame>
    </p:spTree>
    <p:extLst>
      <p:ext uri="{BB962C8B-B14F-4D97-AF65-F5344CB8AC3E}">
        <p14:creationId xmlns:p14="http://schemas.microsoft.com/office/powerpoint/2010/main" val="3895774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Constraints on type parameters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lvl="8" indent="0">
              <a:buNone/>
            </a:pPr>
            <a:endParaRPr lang="en-GB" sz="2200" dirty="0" smtClean="0"/>
          </a:p>
          <a:p>
            <a:pPr marL="465138" lvl="8" indent="0">
              <a:buNone/>
            </a:pPr>
            <a:endParaRPr lang="en-GB" sz="2200" dirty="0"/>
          </a:p>
          <a:p>
            <a:pPr marL="465138" lvl="8" indent="0">
              <a:buNone/>
            </a:pPr>
            <a:endParaRPr lang="en-GB" sz="2200" dirty="0" smtClean="0"/>
          </a:p>
          <a:p>
            <a:pPr marL="465138" lvl="8" indent="0">
              <a:buNone/>
            </a:pPr>
            <a:endParaRPr lang="en-GB" sz="2200" dirty="0"/>
          </a:p>
          <a:p>
            <a:pPr marL="465138" lvl="8" indent="0">
              <a:buNone/>
            </a:pPr>
            <a:endParaRPr lang="en-GB" sz="2200" dirty="0" smtClean="0"/>
          </a:p>
          <a:p>
            <a:pPr marL="465138" lvl="8" indent="0">
              <a:buNone/>
            </a:pPr>
            <a:endParaRPr lang="en-GB" sz="2200" dirty="0"/>
          </a:p>
          <a:p>
            <a:pPr marL="465138" lvl="8" indent="0">
              <a:buNone/>
            </a:pPr>
            <a:endParaRPr lang="en-GB" sz="2200" dirty="0" smtClean="0"/>
          </a:p>
          <a:p>
            <a:pPr marL="465138" lvl="8" indent="0">
              <a:buNone/>
            </a:pPr>
            <a:endParaRPr lang="en-GB" sz="2200" dirty="0"/>
          </a:p>
          <a:p>
            <a:pPr marL="465138" lvl="8" indent="0">
              <a:buNone/>
            </a:pPr>
            <a:endParaRPr lang="en-GB" sz="2200" dirty="0" smtClean="0"/>
          </a:p>
          <a:p>
            <a:pPr marL="465138" lvl="8" indent="0">
              <a:buNone/>
            </a:pPr>
            <a:endParaRPr lang="en-GB" sz="2200" dirty="0"/>
          </a:p>
          <a:p>
            <a:pPr marL="465138" lvl="8" indent="0">
              <a:buNone/>
            </a:pPr>
            <a:endParaRPr lang="en-GB" sz="2200" dirty="0" smtClean="0"/>
          </a:p>
          <a:p>
            <a:pPr marL="465138" lvl="8" indent="0">
              <a:buNone/>
            </a:pPr>
            <a:r>
              <a:rPr lang="en-GB" sz="2200" dirty="0" smtClean="0"/>
              <a:t>Example (</a:t>
            </a:r>
            <a:r>
              <a:rPr lang="en-GB" sz="2200" dirty="0" err="1" smtClean="0"/>
              <a:t>SpecializedCarFactory</a:t>
            </a:r>
            <a:r>
              <a:rPr lang="en-GB" sz="2200" dirty="0" smtClean="0"/>
              <a:t>)</a:t>
            </a:r>
          </a:p>
        </p:txBody>
      </p:sp>
      <p:graphicFrame>
        <p:nvGraphicFramePr>
          <p:cNvPr id="3" name="Table 2"/>
          <p:cNvGraphicFramePr>
            <a:graphicFrameLocks noGrp="1"/>
          </p:cNvGraphicFramePr>
          <p:nvPr>
            <p:extLst>
              <p:ext uri="{D42A27DB-BD31-4B8C-83A1-F6EECF244321}">
                <p14:modId xmlns:p14="http://schemas.microsoft.com/office/powerpoint/2010/main" val="428642575"/>
              </p:ext>
            </p:extLst>
          </p:nvPr>
        </p:nvGraphicFramePr>
        <p:xfrm>
          <a:off x="844061" y="1066800"/>
          <a:ext cx="7561385" cy="5150358"/>
        </p:xfrm>
        <a:graphic>
          <a:graphicData uri="http://schemas.openxmlformats.org/drawingml/2006/table">
            <a:tbl>
              <a:tblPr firstRow="1" firstCol="1" bandRow="1">
                <a:tableStyleId>{5C22544A-7EE6-4342-B048-85BDC9FD1C3A}</a:tableStyleId>
              </a:tblPr>
              <a:tblGrid>
                <a:gridCol w="2110154"/>
                <a:gridCol w="5451231"/>
              </a:tblGrid>
              <a:tr h="352722">
                <a:tc>
                  <a:txBody>
                    <a:bodyPr/>
                    <a:lstStyle/>
                    <a:p>
                      <a:pPr marL="0" marR="0" algn="just">
                        <a:spcBef>
                          <a:spcPts val="600"/>
                        </a:spcBef>
                        <a:spcAft>
                          <a:spcPts val="600"/>
                        </a:spcAft>
                      </a:pPr>
                      <a:r>
                        <a:rPr lang="en-GB" sz="2200" dirty="0">
                          <a:effectLst/>
                        </a:rPr>
                        <a:t>Constraint</a:t>
                      </a:r>
                      <a:endParaRPr lang="en-US" sz="2200" dirty="0">
                        <a:effectLst/>
                        <a:latin typeface="Times New Roman"/>
                        <a:ea typeface="Times New Roman"/>
                      </a:endParaRPr>
                    </a:p>
                  </a:txBody>
                  <a:tcPr marL="35169" marR="35169" marT="38100" marB="38100"/>
                </a:tc>
                <a:tc>
                  <a:txBody>
                    <a:bodyPr/>
                    <a:lstStyle/>
                    <a:p>
                      <a:pPr marL="0" marR="0" algn="just">
                        <a:spcBef>
                          <a:spcPts val="600"/>
                        </a:spcBef>
                        <a:spcAft>
                          <a:spcPts val="600"/>
                        </a:spcAft>
                      </a:pPr>
                      <a:r>
                        <a:rPr lang="en-GB" sz="2200" dirty="0">
                          <a:effectLst/>
                        </a:rPr>
                        <a:t>Description</a:t>
                      </a:r>
                      <a:endParaRPr lang="en-US" sz="2200" dirty="0">
                        <a:effectLst/>
                        <a:latin typeface="Times New Roman"/>
                        <a:ea typeface="Times New Roman"/>
                      </a:endParaRPr>
                    </a:p>
                  </a:txBody>
                  <a:tcPr marL="35169" marR="35169" marT="38100" marB="38100"/>
                </a:tc>
              </a:tr>
              <a:tr h="840486">
                <a:tc>
                  <a:txBody>
                    <a:bodyPr/>
                    <a:lstStyle/>
                    <a:p>
                      <a:pPr marL="9525" marR="9525" algn="just">
                        <a:lnSpc>
                          <a:spcPct val="140000"/>
                        </a:lnSpc>
                        <a:spcBef>
                          <a:spcPts val="600"/>
                        </a:spcBef>
                        <a:spcAft>
                          <a:spcPts val="600"/>
                        </a:spcAft>
                      </a:pPr>
                      <a:r>
                        <a:rPr lang="en-GB" sz="2200" dirty="0">
                          <a:effectLst/>
                        </a:rPr>
                        <a:t>where T : &lt;base class name&gt;</a:t>
                      </a:r>
                      <a:endParaRPr lang="en-US" sz="2200" dirty="0">
                        <a:effectLst/>
                        <a:latin typeface="SeavusSans"/>
                        <a:ea typeface="Times New Roman"/>
                        <a:cs typeface="Times New Roman"/>
                      </a:endParaRPr>
                    </a:p>
                  </a:txBody>
                  <a:tcPr marL="35169" marR="35169" marT="85725" marB="85725"/>
                </a:tc>
                <a:tc>
                  <a:txBody>
                    <a:bodyPr/>
                    <a:lstStyle/>
                    <a:p>
                      <a:pPr marL="9525" marR="9525" algn="just">
                        <a:lnSpc>
                          <a:spcPct val="140000"/>
                        </a:lnSpc>
                        <a:spcBef>
                          <a:spcPts val="600"/>
                        </a:spcBef>
                        <a:spcAft>
                          <a:spcPts val="600"/>
                        </a:spcAft>
                      </a:pPr>
                      <a:r>
                        <a:rPr lang="en-GB" sz="2200">
                          <a:effectLst/>
                        </a:rPr>
                        <a:t>The type argument must be or derive from the specified base class.</a:t>
                      </a:r>
                      <a:endParaRPr lang="en-US" sz="2200">
                        <a:effectLst/>
                        <a:latin typeface="SeavusSans"/>
                        <a:ea typeface="Times New Roman"/>
                        <a:cs typeface="Times New Roman"/>
                      </a:endParaRPr>
                    </a:p>
                  </a:txBody>
                  <a:tcPr marL="35169" marR="35169" marT="85725" marB="85725"/>
                </a:tc>
              </a:tr>
              <a:tr h="1711452">
                <a:tc>
                  <a:txBody>
                    <a:bodyPr/>
                    <a:lstStyle/>
                    <a:p>
                      <a:pPr marL="9525" marR="9525" algn="just">
                        <a:lnSpc>
                          <a:spcPct val="140000"/>
                        </a:lnSpc>
                        <a:spcBef>
                          <a:spcPts val="600"/>
                        </a:spcBef>
                        <a:spcAft>
                          <a:spcPts val="600"/>
                        </a:spcAft>
                      </a:pPr>
                      <a:r>
                        <a:rPr lang="en-GB" sz="2200">
                          <a:effectLst/>
                        </a:rPr>
                        <a:t>where T : &lt;interface name&gt;</a:t>
                      </a:r>
                      <a:endParaRPr lang="en-US" sz="2200">
                        <a:effectLst/>
                        <a:latin typeface="SeavusSans"/>
                        <a:ea typeface="Times New Roman"/>
                        <a:cs typeface="Times New Roman"/>
                      </a:endParaRPr>
                    </a:p>
                  </a:txBody>
                  <a:tcPr marL="35169" marR="35169" marT="85725" marB="85725"/>
                </a:tc>
                <a:tc>
                  <a:txBody>
                    <a:bodyPr/>
                    <a:lstStyle/>
                    <a:p>
                      <a:pPr marL="9525" marR="9525" algn="just">
                        <a:lnSpc>
                          <a:spcPct val="140000"/>
                        </a:lnSpc>
                        <a:spcBef>
                          <a:spcPts val="600"/>
                        </a:spcBef>
                        <a:spcAft>
                          <a:spcPts val="600"/>
                        </a:spcAft>
                      </a:pPr>
                      <a:r>
                        <a:rPr lang="en-GB" sz="2200" dirty="0">
                          <a:effectLst/>
                        </a:rPr>
                        <a:t>The type argument must be or implement the specified interface. Multiple interface constraints can be specified. The constraining interface can also be generic.</a:t>
                      </a:r>
                      <a:endParaRPr lang="en-US" sz="2200" dirty="0">
                        <a:effectLst/>
                        <a:latin typeface="SeavusSans"/>
                        <a:ea typeface="Times New Roman"/>
                        <a:cs typeface="Times New Roman"/>
                      </a:endParaRPr>
                    </a:p>
                  </a:txBody>
                  <a:tcPr marL="35169" marR="35169" marT="85725" marB="85725"/>
                </a:tc>
              </a:tr>
              <a:tr h="896874">
                <a:tc>
                  <a:txBody>
                    <a:bodyPr/>
                    <a:lstStyle/>
                    <a:p>
                      <a:pPr marL="9525" marR="9525" algn="just">
                        <a:lnSpc>
                          <a:spcPct val="140000"/>
                        </a:lnSpc>
                        <a:spcBef>
                          <a:spcPts val="600"/>
                        </a:spcBef>
                        <a:spcAft>
                          <a:spcPts val="600"/>
                        </a:spcAft>
                      </a:pPr>
                      <a:r>
                        <a:rPr lang="en-GB" sz="2200">
                          <a:effectLst/>
                        </a:rPr>
                        <a:t>where T : U</a:t>
                      </a:r>
                      <a:endParaRPr lang="en-US" sz="2200">
                        <a:effectLst/>
                        <a:latin typeface="SeavusSans"/>
                        <a:ea typeface="Times New Roman"/>
                        <a:cs typeface="Times New Roman"/>
                      </a:endParaRPr>
                    </a:p>
                  </a:txBody>
                  <a:tcPr marL="35169" marR="35169" marT="85725" marB="85725"/>
                </a:tc>
                <a:tc>
                  <a:txBody>
                    <a:bodyPr/>
                    <a:lstStyle/>
                    <a:p>
                      <a:pPr marL="9525" marR="9525" algn="just">
                        <a:lnSpc>
                          <a:spcPct val="140000"/>
                        </a:lnSpc>
                        <a:spcBef>
                          <a:spcPts val="600"/>
                        </a:spcBef>
                        <a:spcAft>
                          <a:spcPts val="600"/>
                        </a:spcAft>
                      </a:pPr>
                      <a:r>
                        <a:rPr lang="en-GB" sz="2200" dirty="0">
                          <a:effectLst/>
                        </a:rPr>
                        <a:t>The type argument supplied for T must be or derive from the argument supplied for U. </a:t>
                      </a:r>
                      <a:endParaRPr lang="en-US" sz="2200" dirty="0">
                        <a:effectLst/>
                        <a:latin typeface="SeavusSans"/>
                        <a:ea typeface="Times New Roman"/>
                        <a:cs typeface="Times New Roman"/>
                      </a:endParaRPr>
                    </a:p>
                  </a:txBody>
                  <a:tcPr marL="35169" marR="35169" marT="85725" marB="85725"/>
                </a:tc>
              </a:tr>
            </a:tbl>
          </a:graphicData>
        </a:graphic>
      </p:graphicFrame>
    </p:spTree>
    <p:extLst>
      <p:ext uri="{BB962C8B-B14F-4D97-AF65-F5344CB8AC3E}">
        <p14:creationId xmlns:p14="http://schemas.microsoft.com/office/powerpoint/2010/main" val="3868457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default keyword</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Q:how to set the default value for a type?</a:t>
            </a:r>
          </a:p>
          <a:p>
            <a:pPr marL="909638" lvl="8" indent="0">
              <a:buNone/>
            </a:pPr>
            <a:r>
              <a:rPr lang="en-GB" sz="2200" dirty="0" smtClean="0"/>
              <a:t>- when </a:t>
            </a:r>
            <a:r>
              <a:rPr lang="en-GB" sz="2200" dirty="0" err="1" smtClean="0"/>
              <a:t>int</a:t>
            </a:r>
            <a:r>
              <a:rPr lang="en-GB" sz="2200" dirty="0" smtClean="0"/>
              <a:t>, default = 0</a:t>
            </a:r>
          </a:p>
          <a:p>
            <a:pPr marL="909638" lvl="8" indent="0">
              <a:buNone/>
            </a:pPr>
            <a:r>
              <a:rPr lang="en-GB" sz="2200" dirty="0" smtClean="0"/>
              <a:t>-when reference, default = null</a:t>
            </a:r>
          </a:p>
          <a:p>
            <a:pPr marL="909638" lvl="8" indent="0">
              <a:buNone/>
            </a:pPr>
            <a:r>
              <a:rPr lang="en-GB" sz="2200" dirty="0" smtClean="0"/>
              <a:t>-when </a:t>
            </a:r>
            <a:r>
              <a:rPr lang="en-GB" sz="2200" dirty="0" err="1" smtClean="0"/>
              <a:t>Nullable</a:t>
            </a:r>
            <a:r>
              <a:rPr lang="en-GB" sz="2200" dirty="0" smtClean="0"/>
              <a:t>, default = null</a:t>
            </a:r>
          </a:p>
          <a:p>
            <a:pPr marL="919163" lvl="8" indent="-342900"/>
            <a:r>
              <a:rPr lang="en-GB" sz="2200" dirty="0" smtClean="0"/>
              <a:t>solution </a:t>
            </a:r>
            <a:r>
              <a:rPr lang="en-GB" sz="2200" b="1" i="1" dirty="0" smtClean="0"/>
              <a:t>default</a:t>
            </a:r>
            <a:r>
              <a:rPr lang="en-GB" sz="2200" dirty="0" smtClean="0"/>
              <a:t> keyword</a:t>
            </a:r>
          </a:p>
          <a:p>
            <a:pPr marL="919163" lvl="8" indent="-342900"/>
            <a:endParaRPr lang="en-GB" sz="2200" dirty="0"/>
          </a:p>
          <a:p>
            <a:pPr marL="922338" lvl="8" indent="-457200"/>
            <a:endParaRPr lang="en-GB" sz="2200" dirty="0" smtClean="0"/>
          </a:p>
        </p:txBody>
      </p:sp>
    </p:spTree>
    <p:extLst>
      <p:ext uri="{BB962C8B-B14F-4D97-AF65-F5344CB8AC3E}">
        <p14:creationId xmlns:p14="http://schemas.microsoft.com/office/powerpoint/2010/main" val="2320480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Delegates and events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Want to execute some action but don’t know the method to call</a:t>
            </a:r>
          </a:p>
          <a:p>
            <a:pPr marL="922338" lvl="8" indent="-457200"/>
            <a:r>
              <a:rPr lang="en-GB" sz="2200" dirty="0" smtClean="0"/>
              <a:t>Event-driven programming</a:t>
            </a:r>
          </a:p>
          <a:p>
            <a:pPr marL="922338" lvl="8" indent="-457200"/>
            <a:r>
              <a:rPr lang="en-GB" sz="2200" dirty="0" smtClean="0"/>
              <a:t>Event encapsulates that something happened</a:t>
            </a:r>
          </a:p>
          <a:p>
            <a:pPr marL="922338" lvl="8" indent="-457200"/>
            <a:r>
              <a:rPr lang="en-GB" sz="2200" dirty="0" smtClean="0"/>
              <a:t>Events and delegates are tightly coupled</a:t>
            </a:r>
          </a:p>
          <a:p>
            <a:pPr marL="922338" lvl="8" indent="-457200"/>
            <a:endParaRPr lang="en-GB" sz="2200" dirty="0" smtClean="0"/>
          </a:p>
          <a:p>
            <a:pPr marL="919163" lvl="8" indent="-342900"/>
            <a:endParaRPr lang="en-GB" sz="2200" dirty="0"/>
          </a:p>
          <a:p>
            <a:pPr marL="922338" lvl="8" indent="-457200"/>
            <a:endParaRPr lang="en-GB" sz="2200" dirty="0" smtClean="0"/>
          </a:p>
        </p:txBody>
      </p:sp>
    </p:spTree>
    <p:extLst>
      <p:ext uri="{BB962C8B-B14F-4D97-AF65-F5344CB8AC3E}">
        <p14:creationId xmlns:p14="http://schemas.microsoft.com/office/powerpoint/2010/main" val="2077292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Delegates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A reference type</a:t>
            </a:r>
          </a:p>
          <a:p>
            <a:pPr marL="922338" lvl="8" indent="-457200"/>
            <a:r>
              <a:rPr lang="en-GB" sz="2200" dirty="0" smtClean="0"/>
              <a:t>References a method instead of an object</a:t>
            </a:r>
          </a:p>
          <a:p>
            <a:pPr marL="922338" lvl="8" indent="-457200"/>
            <a:r>
              <a:rPr lang="en-GB" sz="2200" dirty="0" err="1" smtClean="0"/>
              <a:t>System.MulticastDelegate</a:t>
            </a:r>
            <a:r>
              <a:rPr lang="en-GB" sz="2200" dirty="0" smtClean="0"/>
              <a:t>  base class</a:t>
            </a:r>
          </a:p>
          <a:p>
            <a:pPr marL="922338" lvl="8" indent="-457200"/>
            <a:r>
              <a:rPr lang="en-GB" sz="2200" dirty="0" smtClean="0"/>
              <a:t>Encapsulate a method</a:t>
            </a:r>
          </a:p>
          <a:p>
            <a:pPr marL="922338" lvl="8" indent="-457200"/>
            <a:r>
              <a:rPr lang="en-GB" sz="2200" b="1" i="1" dirty="0" smtClean="0"/>
              <a:t>delegate </a:t>
            </a:r>
            <a:r>
              <a:rPr lang="en-GB" sz="2200" dirty="0" smtClean="0"/>
              <a:t>keyword</a:t>
            </a:r>
          </a:p>
          <a:p>
            <a:pPr marL="922338" lvl="8" indent="-457200"/>
            <a:r>
              <a:rPr lang="en-GB" sz="2200" dirty="0" smtClean="0"/>
              <a:t>decouple the class that uses from the one that declares</a:t>
            </a:r>
          </a:p>
          <a:p>
            <a:pPr marL="922338" lvl="8" indent="-457200"/>
            <a:r>
              <a:rPr lang="en-GB" sz="2200" b="1" i="1" dirty="0" smtClean="0"/>
              <a:t>Example (</a:t>
            </a:r>
            <a:r>
              <a:rPr lang="en-GB" sz="2200" b="1" i="1" dirty="0" err="1" smtClean="0"/>
              <a:t>SpecialiedCarFactory</a:t>
            </a:r>
            <a:r>
              <a:rPr lang="en-GB" sz="2200" b="1" i="1" dirty="0" smtClean="0"/>
              <a:t>)</a:t>
            </a:r>
          </a:p>
          <a:p>
            <a:pPr marL="922338" lvl="8" indent="-457200"/>
            <a:endParaRPr lang="en-GB" sz="2200" dirty="0" smtClean="0"/>
          </a:p>
          <a:p>
            <a:pPr marL="919163" lvl="8" indent="-342900"/>
            <a:endParaRPr lang="en-GB" sz="2200" dirty="0"/>
          </a:p>
          <a:p>
            <a:pPr marL="922338" lvl="8" indent="-457200"/>
            <a:endParaRPr lang="en-GB" sz="2200" dirty="0" smtClean="0"/>
          </a:p>
        </p:txBody>
      </p:sp>
    </p:spTree>
    <p:extLst>
      <p:ext uri="{BB962C8B-B14F-4D97-AF65-F5344CB8AC3E}">
        <p14:creationId xmlns:p14="http://schemas.microsoft.com/office/powerpoint/2010/main" val="2615447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Events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publish – subscribe</a:t>
            </a:r>
          </a:p>
          <a:p>
            <a:pPr marL="922338" lvl="8" indent="-457200"/>
            <a:r>
              <a:rPr lang="en-GB" sz="2200" dirty="0" smtClean="0"/>
              <a:t>publisher rises the event, does not care who is subscribed</a:t>
            </a:r>
          </a:p>
          <a:p>
            <a:pPr marL="922338" lvl="8" indent="-457200"/>
            <a:r>
              <a:rPr lang="en-GB" sz="2200" dirty="0" smtClean="0"/>
              <a:t>decoupled by the delegate</a:t>
            </a:r>
          </a:p>
          <a:p>
            <a:pPr marL="922338" lvl="8" indent="-457200"/>
            <a:r>
              <a:rPr lang="en-GB" sz="2200" dirty="0" smtClean="0"/>
              <a:t>Publisher- defines the delegate</a:t>
            </a:r>
          </a:p>
          <a:p>
            <a:pPr marL="922338" lvl="8" indent="-457200"/>
            <a:r>
              <a:rPr lang="en-GB" sz="2200" dirty="0" err="1" smtClean="0"/>
              <a:t>Subcriber</a:t>
            </a:r>
            <a:endParaRPr lang="en-GB" sz="2200" dirty="0" smtClean="0"/>
          </a:p>
          <a:p>
            <a:pPr marL="1477963" lvl="8" indent="-457200">
              <a:buFont typeface="+mj-lt"/>
              <a:buAutoNum type="arabicPeriod"/>
            </a:pPr>
            <a:r>
              <a:rPr lang="en-GB" sz="2200" dirty="0" smtClean="0"/>
              <a:t>Define a method (event handler)</a:t>
            </a:r>
          </a:p>
          <a:p>
            <a:pPr marL="1477963" lvl="8" indent="-457200">
              <a:buFont typeface="+mj-lt"/>
              <a:buAutoNum type="arabicPeriod"/>
            </a:pPr>
            <a:r>
              <a:rPr lang="en-GB" sz="2200" dirty="0" smtClean="0"/>
              <a:t>Subscribe to the event</a:t>
            </a:r>
          </a:p>
          <a:p>
            <a:pPr marL="909638" lvl="8" indent="-457200"/>
            <a:r>
              <a:rPr lang="en-GB" sz="2200" dirty="0" smtClean="0"/>
              <a:t>C# event handlers </a:t>
            </a:r>
            <a:r>
              <a:rPr lang="en-GB" sz="2200" b="1" i="1" dirty="0" smtClean="0"/>
              <a:t>void (object sender, </a:t>
            </a:r>
            <a:r>
              <a:rPr lang="en-GB" sz="2200" b="1" i="1" dirty="0" err="1" smtClean="0"/>
              <a:t>EventArgs</a:t>
            </a:r>
            <a:r>
              <a:rPr lang="en-GB" sz="2200" b="1" i="1" dirty="0" smtClean="0"/>
              <a:t> arguments)</a:t>
            </a:r>
          </a:p>
          <a:p>
            <a:pPr marL="909638" lvl="8" indent="-457200"/>
            <a:r>
              <a:rPr lang="en-GB" sz="2200" dirty="0" smtClean="0"/>
              <a:t>subscribe </a:t>
            </a:r>
            <a:r>
              <a:rPr lang="en-GB" sz="2200" b="1" i="1" dirty="0" smtClean="0"/>
              <a:t>+=, </a:t>
            </a:r>
            <a:r>
              <a:rPr lang="en-GB" sz="2200" dirty="0" smtClean="0"/>
              <a:t>unsubscribe </a:t>
            </a:r>
            <a:r>
              <a:rPr lang="en-GB" sz="2200" b="1" i="1" dirty="0" smtClean="0"/>
              <a:t>-= (can use = as well, Difference?)</a:t>
            </a:r>
          </a:p>
          <a:p>
            <a:pPr marL="909638" lvl="8" indent="-457200"/>
            <a:r>
              <a:rPr lang="en-GB" sz="2200" b="1" i="1" dirty="0" smtClean="0"/>
              <a:t>Example (</a:t>
            </a:r>
            <a:r>
              <a:rPr lang="en-GB" sz="2200" b="1" i="1" dirty="0" err="1" smtClean="0"/>
              <a:t>SpecializedCarFactory</a:t>
            </a:r>
            <a:r>
              <a:rPr lang="en-GB" sz="2200" b="1" i="1" dirty="0" smtClean="0"/>
              <a:t>)</a:t>
            </a:r>
          </a:p>
          <a:p>
            <a:pPr marL="919163" lvl="8" indent="-342900"/>
            <a:endParaRPr lang="en-GB" sz="2200" dirty="0"/>
          </a:p>
          <a:p>
            <a:pPr marL="922338" lvl="8" indent="-457200"/>
            <a:endParaRPr lang="en-GB" sz="2200" dirty="0" smtClean="0"/>
          </a:p>
        </p:txBody>
      </p:sp>
    </p:spTree>
    <p:extLst>
      <p:ext uri="{BB962C8B-B14F-4D97-AF65-F5344CB8AC3E}">
        <p14:creationId xmlns:p14="http://schemas.microsoft.com/office/powerpoint/2010/main" val="1798882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event keyword</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allow only += and -=</a:t>
            </a:r>
          </a:p>
          <a:p>
            <a:pPr marL="922338" lvl="8" indent="-457200"/>
            <a:endParaRPr lang="en-GB" sz="2200" dirty="0"/>
          </a:p>
          <a:p>
            <a:pPr marL="922338" lvl="8" indent="-457200"/>
            <a:endParaRPr lang="en-GB" sz="2200" dirty="0" smtClean="0"/>
          </a:p>
          <a:p>
            <a:pPr marL="922338" lvl="8" indent="-457200"/>
            <a:endParaRPr lang="en-GB" sz="2200" dirty="0"/>
          </a:p>
          <a:p>
            <a:pPr marL="922338" lvl="8" indent="-457200"/>
            <a:endParaRPr lang="en-GB" sz="2200" dirty="0" smtClean="0"/>
          </a:p>
          <a:p>
            <a:pPr marL="922338" lvl="8" indent="-457200"/>
            <a:endParaRPr lang="en-GB" sz="2200" dirty="0"/>
          </a:p>
          <a:p>
            <a:pPr marL="922338" lvl="8" indent="-457200"/>
            <a:endParaRPr lang="en-GB" sz="2200" dirty="0" smtClean="0"/>
          </a:p>
          <a:p>
            <a:pPr marL="922338" lvl="8" indent="-457200"/>
            <a:endParaRPr lang="en-GB" sz="2200" dirty="0"/>
          </a:p>
          <a:p>
            <a:pPr marL="922338" lvl="8" indent="-457200"/>
            <a:r>
              <a:rPr lang="en-GB" sz="2200" dirty="0" smtClean="0"/>
              <a:t>notice </a:t>
            </a:r>
            <a:r>
              <a:rPr lang="en-GB" sz="2200" b="1" i="1" dirty="0" smtClean="0"/>
              <a:t>add/remove</a:t>
            </a:r>
          </a:p>
          <a:p>
            <a:pPr marL="922338" lvl="8" indent="-457200"/>
            <a:endParaRPr lang="en-GB" sz="2200" b="1" i="1" dirty="0" smtClean="0"/>
          </a:p>
          <a:p>
            <a:pPr marL="919163" lvl="8" indent="-342900"/>
            <a:endParaRPr lang="en-GB" sz="2200" dirty="0"/>
          </a:p>
          <a:p>
            <a:pPr marL="922338" lvl="8" indent="-457200"/>
            <a:endParaRPr lang="en-GB" sz="22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092" y="1612557"/>
            <a:ext cx="7554849" cy="2502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631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err="1" smtClean="0">
                <a:solidFill>
                  <a:schemeClr val="tx2"/>
                </a:solidFill>
                <a:latin typeface="Myriad Pro" pitchFamily="34" charset="0"/>
              </a:rPr>
              <a:t>EventHandler</a:t>
            </a:r>
            <a:r>
              <a:rPr lang="en-US" sz="3600" b="1" dirty="0" smtClean="0">
                <a:solidFill>
                  <a:schemeClr val="tx2"/>
                </a:solidFill>
                <a:latin typeface="Myriad Pro" pitchFamily="34" charset="0"/>
              </a:rPr>
              <a:t> delegate</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delegate void </a:t>
            </a:r>
            <a:r>
              <a:rPr lang="en-GB" sz="2200" dirty="0" err="1" smtClean="0"/>
              <a:t>EventHandler</a:t>
            </a:r>
            <a:r>
              <a:rPr lang="en-GB" sz="2200" dirty="0" smtClean="0"/>
              <a:t>&lt;T&gt;(object sender, </a:t>
            </a:r>
            <a:r>
              <a:rPr lang="en-GB" sz="2200" dirty="0" err="1" smtClean="0"/>
              <a:t>EventArgs</a:t>
            </a:r>
            <a:r>
              <a:rPr lang="en-GB" sz="2200" dirty="0" smtClean="0"/>
              <a:t>&lt;t&gt; </a:t>
            </a:r>
            <a:r>
              <a:rPr lang="en-GB" sz="2200" dirty="0" err="1" smtClean="0"/>
              <a:t>args</a:t>
            </a:r>
            <a:r>
              <a:rPr lang="en-GB" sz="2200" dirty="0" smtClean="0"/>
              <a:t>)</a:t>
            </a:r>
          </a:p>
          <a:p>
            <a:pPr marL="922338" lvl="8" indent="-457200"/>
            <a:r>
              <a:rPr lang="en-GB" sz="2200" dirty="0" smtClean="0"/>
              <a:t>You only define the </a:t>
            </a:r>
            <a:r>
              <a:rPr lang="en-GB" sz="2200" dirty="0" err="1" smtClean="0"/>
              <a:t>EventArgs</a:t>
            </a:r>
            <a:r>
              <a:rPr lang="en-GB" sz="2200" dirty="0" smtClean="0"/>
              <a:t> class</a:t>
            </a:r>
            <a:endParaRPr lang="en-GB" sz="2200" dirty="0"/>
          </a:p>
          <a:p>
            <a:pPr marL="808038" lvl="8" indent="-342900"/>
            <a:r>
              <a:rPr lang="en-GB" sz="2200" b="1" i="1" dirty="0" smtClean="0"/>
              <a:t>Example (</a:t>
            </a:r>
            <a:r>
              <a:rPr lang="en-GB" sz="2200" b="1" i="1" dirty="0" err="1" smtClean="0"/>
              <a:t>SpecializedCarFactory.OnCarComplete</a:t>
            </a:r>
            <a:r>
              <a:rPr lang="en-GB" sz="2200" b="1" i="1" dirty="0" smtClean="0"/>
              <a:t>)</a:t>
            </a:r>
          </a:p>
          <a:p>
            <a:pPr marL="919163" lvl="8" indent="-342900"/>
            <a:endParaRPr lang="en-GB" sz="2200" dirty="0"/>
          </a:p>
          <a:p>
            <a:pPr marL="922338" lvl="8" indent="-457200"/>
            <a:endParaRPr lang="en-GB" sz="2200" dirty="0" smtClean="0"/>
          </a:p>
        </p:txBody>
      </p:sp>
    </p:spTree>
    <p:extLst>
      <p:ext uri="{BB962C8B-B14F-4D97-AF65-F5344CB8AC3E}">
        <p14:creationId xmlns:p14="http://schemas.microsoft.com/office/powerpoint/2010/main" val="201440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a:spLocks noGrp="1"/>
          </p:cNvSpPr>
          <p:nvPr>
            <p:ph type="title"/>
          </p:nvPr>
        </p:nvSpPr>
        <p:spPr>
          <a:xfrm>
            <a:off x="433805" y="303463"/>
            <a:ext cx="7386638" cy="1019175"/>
          </a:xfrm>
        </p:spPr>
        <p:txBody>
          <a:bodyPr/>
          <a:lstStyle/>
          <a:p>
            <a:pPr eaLnBrk="1" hangingPunct="1"/>
            <a:r>
              <a:rPr lang="en-US" dirty="0" smtClean="0">
                <a:latin typeface="SeavusSans" pitchFamily="2" charset="-52"/>
              </a:rPr>
              <a:t>Agenda</a:t>
            </a:r>
            <a:endParaRPr lang="mk-MK" dirty="0" smtClean="0">
              <a:latin typeface="SeavusSans" pitchFamily="2" charset="-52"/>
            </a:endParaRPr>
          </a:p>
        </p:txBody>
      </p:sp>
      <p:sp>
        <p:nvSpPr>
          <p:cNvPr id="20483" name="Content Placeholder 7"/>
          <p:cNvSpPr>
            <a:spLocks noGrp="1"/>
          </p:cNvSpPr>
          <p:nvPr>
            <p:ph idx="1"/>
          </p:nvPr>
        </p:nvSpPr>
        <p:spPr>
          <a:xfrm>
            <a:off x="706521" y="1075991"/>
            <a:ext cx="7386638" cy="4518025"/>
          </a:xfrm>
        </p:spPr>
        <p:txBody>
          <a:bodyPr/>
          <a:lstStyle/>
          <a:p>
            <a:pPr lvl="0"/>
            <a:r>
              <a:rPr lang="en-US" strike="sngStrike" dirty="0" smtClean="0"/>
              <a:t>VS Overview</a:t>
            </a:r>
            <a:r>
              <a:rPr lang="en-US" sz="2400" strike="sngStrike" dirty="0" smtClean="0"/>
              <a:t> </a:t>
            </a:r>
            <a:r>
              <a:rPr lang="en-US" sz="2400" dirty="0" smtClean="0">
                <a:sym typeface="Wingdings"/>
              </a:rPr>
              <a:t></a:t>
            </a:r>
            <a:endParaRPr lang="en-US" sz="2400" dirty="0" smtClean="0"/>
          </a:p>
          <a:p>
            <a:pPr lvl="0"/>
            <a:r>
              <a:rPr lang="en-US" dirty="0" smtClean="0"/>
              <a:t>Object </a:t>
            </a:r>
            <a:r>
              <a:rPr lang="en-US" dirty="0"/>
              <a:t>oriented programing with C</a:t>
            </a:r>
            <a:r>
              <a:rPr lang="en-US" dirty="0" smtClean="0"/>
              <a:t># </a:t>
            </a:r>
            <a:endParaRPr lang="en-US" sz="3600" dirty="0" smtClean="0">
              <a:sym typeface="Wingdings"/>
            </a:endParaRPr>
          </a:p>
          <a:p>
            <a:pPr lvl="1"/>
            <a:r>
              <a:rPr lang="en-US" sz="2000" dirty="0" smtClean="0">
                <a:sym typeface="Wingdings"/>
              </a:rPr>
              <a:t>Part 1 </a:t>
            </a:r>
          </a:p>
          <a:p>
            <a:pPr lvl="1"/>
            <a:r>
              <a:rPr lang="en-US" sz="2000" dirty="0">
                <a:sym typeface="Wingdings"/>
              </a:rPr>
              <a:t>Part </a:t>
            </a:r>
            <a:r>
              <a:rPr lang="en-US" sz="2000" dirty="0" smtClean="0">
                <a:sym typeface="Wingdings"/>
              </a:rPr>
              <a:t>2 </a:t>
            </a:r>
            <a:r>
              <a:rPr lang="en-US" sz="3600" dirty="0" smtClean="0">
                <a:sym typeface="Wingdings"/>
              </a:rPr>
              <a:t></a:t>
            </a:r>
            <a:endParaRPr lang="en-US" sz="2000" dirty="0" smtClean="0">
              <a:sym typeface="Wingdings"/>
            </a:endParaRPr>
          </a:p>
          <a:p>
            <a:pPr lvl="1"/>
            <a:r>
              <a:rPr lang="en-US" sz="2000" dirty="0" smtClean="0">
                <a:sym typeface="Wingdings"/>
              </a:rPr>
              <a:t>Part 3</a:t>
            </a:r>
            <a:endParaRPr lang="en-US" dirty="0" smtClean="0"/>
          </a:p>
          <a:p>
            <a:r>
              <a:rPr lang="en-US" dirty="0" smtClean="0"/>
              <a:t>Database </a:t>
            </a:r>
            <a:r>
              <a:rPr lang="en-US" dirty="0"/>
              <a:t>development in MS SQL </a:t>
            </a:r>
            <a:r>
              <a:rPr lang="en-US" dirty="0" smtClean="0"/>
              <a:t>Server</a:t>
            </a:r>
            <a:endParaRPr lang="en-US" dirty="0" smtClean="0"/>
          </a:p>
          <a:p>
            <a:pPr lvl="0"/>
            <a:r>
              <a:rPr lang="en-US" dirty="0" smtClean="0"/>
              <a:t>Software </a:t>
            </a:r>
            <a:r>
              <a:rPr lang="en-US" dirty="0"/>
              <a:t>development process, tools and </a:t>
            </a:r>
            <a:r>
              <a:rPr lang="en-US" dirty="0" smtClean="0"/>
              <a:t>architecture</a:t>
            </a:r>
            <a:endParaRPr lang="en-US" dirty="0" smtClean="0"/>
          </a:p>
          <a:p>
            <a:pPr lvl="0"/>
            <a:r>
              <a:rPr lang="en-US" dirty="0" smtClean="0"/>
              <a:t>SPA </a:t>
            </a:r>
            <a:r>
              <a:rPr lang="en-US" dirty="0"/>
              <a:t>with ASP.NET </a:t>
            </a:r>
            <a:r>
              <a:rPr lang="en-US" dirty="0" smtClean="0"/>
              <a:t>MVC</a:t>
            </a:r>
          </a:p>
          <a:p>
            <a:pPr lvl="0"/>
            <a:r>
              <a:rPr lang="en-US" dirty="0" smtClean="0"/>
              <a:t>Unit testing</a:t>
            </a:r>
            <a:endParaRPr lang="en-US" dirty="0"/>
          </a:p>
        </p:txBody>
      </p:sp>
      <p:sp>
        <p:nvSpPr>
          <p:cNvPr id="20484" name="Date Placeholder 3"/>
          <p:cNvSpPr>
            <a:spLocks noGrp="1"/>
          </p:cNvSpPr>
          <p:nvPr>
            <p:ph type="dt" sz="quarter" idx="10"/>
          </p:nvPr>
        </p:nvSpPr>
        <p:spPr>
          <a:noFill/>
        </p:spPr>
        <p:txBody>
          <a:bodyPr/>
          <a:lstStyle/>
          <a:p>
            <a:r>
              <a:rPr lang="en-US" dirty="0" smtClean="0">
                <a:latin typeface="SeavusSans" pitchFamily="2" charset="-52"/>
              </a:rPr>
              <a:t>1.3.2015</a:t>
            </a:r>
          </a:p>
        </p:txBody>
      </p:sp>
      <p:sp>
        <p:nvSpPr>
          <p:cNvPr id="20485" name="Slide Number Placeholder 4"/>
          <p:cNvSpPr>
            <a:spLocks noGrp="1"/>
          </p:cNvSpPr>
          <p:nvPr>
            <p:ph type="sldNum" sz="quarter" idx="11"/>
          </p:nvPr>
        </p:nvSpPr>
        <p:spPr>
          <a:noFill/>
        </p:spPr>
        <p:txBody>
          <a:bodyPr/>
          <a:lstStyle/>
          <a:p>
            <a:r>
              <a:rPr lang="en-US" smtClean="0">
                <a:latin typeface="SeavusSans" pitchFamily="2" charset="-52"/>
              </a:rPr>
              <a:t> Page </a:t>
            </a:r>
            <a:fld id="{C31BEED7-0B2C-4BD8-881F-7A5FB486F3EB}" type="slidenum">
              <a:rPr lang="en-US" smtClean="0">
                <a:latin typeface="SeavusSans" pitchFamily="2" charset="-52"/>
              </a:rPr>
              <a:pPr/>
              <a:t>2</a:t>
            </a:fld>
            <a:endParaRPr lang="en-US" smtClean="0">
              <a:latin typeface="SeavusSans" pitchFamily="2" charset="-52"/>
            </a:endParaRPr>
          </a:p>
        </p:txBody>
      </p:sp>
      <p:sp>
        <p:nvSpPr>
          <p:cNvPr id="20486" name="Footer Placeholder 5"/>
          <p:cNvSpPr>
            <a:spLocks noGrp="1"/>
          </p:cNvSpPr>
          <p:nvPr>
            <p:ph type="ftr" sz="quarter" idx="12"/>
          </p:nvPr>
        </p:nvSpPr>
        <p:spPr>
          <a:noFill/>
        </p:spPr>
        <p:txBody>
          <a:bodyPr/>
          <a:lstStyle/>
          <a:p>
            <a:r>
              <a:rPr lang="en-US" dirty="0" smtClean="0">
                <a:latin typeface="SeavusSans" pitchFamily="2" charset="-52"/>
              </a:rPr>
              <a:t>Goce Kalamadevski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Attributes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9163" lvl="8" indent="-342900"/>
            <a:r>
              <a:rPr lang="en-GB" sz="2200" dirty="0" smtClean="0"/>
              <a:t>Add additional metadata for the elements</a:t>
            </a:r>
          </a:p>
          <a:p>
            <a:pPr marL="919163" lvl="8" indent="-342900"/>
            <a:r>
              <a:rPr lang="en-GB" sz="2200" dirty="0" smtClean="0"/>
              <a:t>Idea is to annotate code using attributes</a:t>
            </a:r>
          </a:p>
          <a:p>
            <a:pPr marL="919163" lvl="8" indent="-342900"/>
            <a:r>
              <a:rPr lang="en-GB" sz="2200" dirty="0" smtClean="0"/>
              <a:t>Inherit from </a:t>
            </a:r>
            <a:r>
              <a:rPr lang="en-GB" sz="2200" dirty="0" err="1" smtClean="0"/>
              <a:t>System.Attribute</a:t>
            </a:r>
            <a:endParaRPr lang="en-GB" sz="2200" dirty="0"/>
          </a:p>
          <a:p>
            <a:pPr marL="922338" lvl="8" indent="-457200"/>
            <a:endParaRPr lang="en-GB" sz="2200" dirty="0" smtClean="0"/>
          </a:p>
        </p:txBody>
      </p:sp>
      <p:graphicFrame>
        <p:nvGraphicFramePr>
          <p:cNvPr id="3" name="Table 2"/>
          <p:cNvGraphicFramePr>
            <a:graphicFrameLocks noGrp="1"/>
          </p:cNvGraphicFramePr>
          <p:nvPr>
            <p:extLst>
              <p:ext uri="{D42A27DB-BD31-4B8C-83A1-F6EECF244321}">
                <p14:modId xmlns:p14="http://schemas.microsoft.com/office/powerpoint/2010/main" val="3651609046"/>
              </p:ext>
            </p:extLst>
          </p:nvPr>
        </p:nvGraphicFramePr>
        <p:xfrm>
          <a:off x="1168791" y="2468881"/>
          <a:ext cx="6779456" cy="3627119"/>
        </p:xfrm>
        <a:graphic>
          <a:graphicData uri="http://schemas.openxmlformats.org/drawingml/2006/table">
            <a:tbl>
              <a:tblPr firstRow="1" firstCol="1" bandRow="1">
                <a:tableStyleId>{5C22544A-7EE6-4342-B048-85BDC9FD1C3A}</a:tableStyleId>
              </a:tblPr>
              <a:tblGrid>
                <a:gridCol w="1771157"/>
                <a:gridCol w="5008299"/>
              </a:tblGrid>
              <a:tr h="190901">
                <a:tc>
                  <a:txBody>
                    <a:bodyPr/>
                    <a:lstStyle/>
                    <a:p>
                      <a:pPr marL="0" marR="0" algn="just">
                        <a:spcBef>
                          <a:spcPts val="600"/>
                        </a:spcBef>
                        <a:spcAft>
                          <a:spcPts val="600"/>
                        </a:spcAft>
                      </a:pPr>
                      <a:r>
                        <a:rPr lang="en-GB" sz="1200">
                          <a:effectLst/>
                        </a:rPr>
                        <a:t>Attribute</a:t>
                      </a:r>
                      <a:endParaRPr lang="en-US" sz="1100">
                        <a:effectLst/>
                        <a:latin typeface="SeavusSans"/>
                        <a:ea typeface="Times New Roman"/>
                        <a:cs typeface="Times New Roman"/>
                      </a:endParaRPr>
                    </a:p>
                  </a:txBody>
                  <a:tcPr marL="63305" marR="63305" marT="0" marB="0"/>
                </a:tc>
                <a:tc>
                  <a:txBody>
                    <a:bodyPr/>
                    <a:lstStyle/>
                    <a:p>
                      <a:pPr marL="0" marR="0" algn="just">
                        <a:spcBef>
                          <a:spcPts val="600"/>
                        </a:spcBef>
                        <a:spcAft>
                          <a:spcPts val="600"/>
                        </a:spcAft>
                      </a:pPr>
                      <a:r>
                        <a:rPr lang="en-GB" sz="1200">
                          <a:effectLst/>
                        </a:rPr>
                        <a:t>Description</a:t>
                      </a:r>
                      <a:endParaRPr lang="en-US" sz="1100">
                        <a:effectLst/>
                        <a:latin typeface="SeavusSans"/>
                        <a:ea typeface="Times New Roman"/>
                        <a:cs typeface="Times New Roman"/>
                      </a:endParaRPr>
                    </a:p>
                  </a:txBody>
                  <a:tcPr marL="63305" marR="63305" marT="0" marB="0"/>
                </a:tc>
              </a:tr>
              <a:tr h="763604">
                <a:tc>
                  <a:txBody>
                    <a:bodyPr/>
                    <a:lstStyle/>
                    <a:p>
                      <a:pPr marL="0" marR="0" algn="just">
                        <a:spcBef>
                          <a:spcPts val="600"/>
                        </a:spcBef>
                        <a:spcAft>
                          <a:spcPts val="600"/>
                        </a:spcAft>
                      </a:pPr>
                      <a:r>
                        <a:rPr lang="en-US" sz="1200">
                          <a:effectLst/>
                        </a:rPr>
                        <a:t>[CLSCompliantAttribute]</a:t>
                      </a:r>
                      <a:endParaRPr lang="en-US" sz="1100">
                        <a:effectLst/>
                        <a:latin typeface="SeavusSans"/>
                        <a:ea typeface="Times New Roman"/>
                        <a:cs typeface="Times New Roman"/>
                      </a:endParaRPr>
                    </a:p>
                  </a:txBody>
                  <a:tcPr marL="63305" marR="63305" marT="0" marB="0"/>
                </a:tc>
                <a:tc>
                  <a:txBody>
                    <a:bodyPr/>
                    <a:lstStyle/>
                    <a:p>
                      <a:pPr marL="0" marR="0" algn="just">
                        <a:spcBef>
                          <a:spcPts val="600"/>
                        </a:spcBef>
                        <a:spcAft>
                          <a:spcPts val="600"/>
                        </a:spcAft>
                      </a:pPr>
                      <a:r>
                        <a:rPr lang="en-US" sz="1200">
                          <a:effectLst/>
                        </a:rPr>
                        <a:t>Enforces the annotated item to conform to the rules of the Common Language Specification (CLS). Recall that CLS-compliant types are guaranteed to be used seamlessly across all .NET programming languages.</a:t>
                      </a:r>
                      <a:endParaRPr lang="en-US" sz="1100">
                        <a:effectLst/>
                        <a:latin typeface="SeavusSans"/>
                        <a:ea typeface="Times New Roman"/>
                        <a:cs typeface="Times New Roman"/>
                      </a:endParaRPr>
                    </a:p>
                  </a:txBody>
                  <a:tcPr marL="63305" marR="63305" marT="0" marB="0"/>
                </a:tc>
              </a:tr>
              <a:tr h="572703">
                <a:tc>
                  <a:txBody>
                    <a:bodyPr/>
                    <a:lstStyle/>
                    <a:p>
                      <a:pPr marL="0" marR="0" algn="just">
                        <a:spcBef>
                          <a:spcPts val="600"/>
                        </a:spcBef>
                        <a:spcAft>
                          <a:spcPts val="600"/>
                        </a:spcAft>
                      </a:pPr>
                      <a:r>
                        <a:rPr lang="en-US" sz="1200">
                          <a:effectLst/>
                        </a:rPr>
                        <a:t>[ObsoleteAttribute]</a:t>
                      </a:r>
                      <a:endParaRPr lang="en-US" sz="1100">
                        <a:effectLst/>
                        <a:latin typeface="SeavusSans"/>
                        <a:ea typeface="Times New Roman"/>
                        <a:cs typeface="Times New Roman"/>
                      </a:endParaRPr>
                    </a:p>
                  </a:txBody>
                  <a:tcPr marL="63305" marR="63305" marT="0" marB="0"/>
                </a:tc>
                <a:tc>
                  <a:txBody>
                    <a:bodyPr/>
                    <a:lstStyle/>
                    <a:p>
                      <a:pPr marL="0" marR="0" algn="just">
                        <a:spcBef>
                          <a:spcPts val="600"/>
                        </a:spcBef>
                        <a:spcAft>
                          <a:spcPts val="600"/>
                        </a:spcAft>
                      </a:pPr>
                      <a:r>
                        <a:rPr lang="en-US" sz="1200">
                          <a:effectLst/>
                        </a:rPr>
                        <a:t>Marks a deprecated type or member. If other programmers attempt to use such an item, they will receive a compiler warning describing the error of their ways.</a:t>
                      </a:r>
                      <a:endParaRPr lang="en-US" sz="1100">
                        <a:effectLst/>
                        <a:latin typeface="SeavusSans"/>
                        <a:ea typeface="Times New Roman"/>
                        <a:cs typeface="Times New Roman"/>
                      </a:endParaRPr>
                    </a:p>
                  </a:txBody>
                  <a:tcPr marL="63305" marR="63305" marT="0" marB="0"/>
                </a:tc>
              </a:tr>
              <a:tr h="381802">
                <a:tc>
                  <a:txBody>
                    <a:bodyPr/>
                    <a:lstStyle/>
                    <a:p>
                      <a:pPr marL="0" marR="0" algn="just">
                        <a:spcBef>
                          <a:spcPts val="600"/>
                        </a:spcBef>
                        <a:spcAft>
                          <a:spcPts val="600"/>
                        </a:spcAft>
                      </a:pPr>
                      <a:r>
                        <a:rPr lang="en-US" sz="1200">
                          <a:effectLst/>
                        </a:rPr>
                        <a:t>[SerializableAttribute]</a:t>
                      </a:r>
                      <a:endParaRPr lang="en-US" sz="1100">
                        <a:effectLst/>
                        <a:latin typeface="SeavusSans"/>
                        <a:ea typeface="Times New Roman"/>
                        <a:cs typeface="Times New Roman"/>
                      </a:endParaRPr>
                    </a:p>
                  </a:txBody>
                  <a:tcPr marL="63305" marR="63305" marT="0" marB="0"/>
                </a:tc>
                <a:tc>
                  <a:txBody>
                    <a:bodyPr/>
                    <a:lstStyle/>
                    <a:p>
                      <a:pPr marL="0" marR="0" algn="just">
                        <a:spcBef>
                          <a:spcPts val="600"/>
                        </a:spcBef>
                        <a:spcAft>
                          <a:spcPts val="600"/>
                        </a:spcAft>
                      </a:pPr>
                      <a:r>
                        <a:rPr lang="en-GB" sz="1200">
                          <a:effectLst/>
                        </a:rPr>
                        <a:t>Marks a class or structure as being “serializable,” meaning it is able to persist its current state into a stream.</a:t>
                      </a:r>
                      <a:endParaRPr lang="en-US" sz="1100">
                        <a:effectLst/>
                        <a:latin typeface="SeavusSans"/>
                        <a:ea typeface="Times New Roman"/>
                        <a:cs typeface="Times New Roman"/>
                      </a:endParaRPr>
                    </a:p>
                  </a:txBody>
                  <a:tcPr marL="63305" marR="63305" marT="0" marB="0"/>
                </a:tc>
              </a:tr>
              <a:tr h="381802">
                <a:tc>
                  <a:txBody>
                    <a:bodyPr/>
                    <a:lstStyle/>
                    <a:p>
                      <a:pPr marL="0" marR="0" algn="just">
                        <a:spcBef>
                          <a:spcPts val="600"/>
                        </a:spcBef>
                        <a:spcAft>
                          <a:spcPts val="600"/>
                        </a:spcAft>
                      </a:pPr>
                      <a:r>
                        <a:rPr lang="en-US" sz="1200">
                          <a:effectLst/>
                        </a:rPr>
                        <a:t>[NonSerializedAttribute]</a:t>
                      </a:r>
                      <a:endParaRPr lang="en-US" sz="1100">
                        <a:effectLst/>
                        <a:latin typeface="SeavusSans"/>
                        <a:ea typeface="Times New Roman"/>
                        <a:cs typeface="Times New Roman"/>
                      </a:endParaRPr>
                    </a:p>
                  </a:txBody>
                  <a:tcPr marL="63305" marR="63305" marT="0" marB="0"/>
                </a:tc>
                <a:tc>
                  <a:txBody>
                    <a:bodyPr/>
                    <a:lstStyle/>
                    <a:p>
                      <a:pPr marL="0" marR="0" algn="just">
                        <a:spcBef>
                          <a:spcPts val="600"/>
                        </a:spcBef>
                        <a:spcAft>
                          <a:spcPts val="600"/>
                        </a:spcAft>
                      </a:pPr>
                      <a:r>
                        <a:rPr lang="en-US" sz="1200" dirty="0">
                          <a:effectLst/>
                        </a:rPr>
                        <a:t>Specifies that a given field in a class or structure should not be persisted during the serialization process.</a:t>
                      </a:r>
                      <a:endParaRPr lang="en-US" sz="1100" dirty="0">
                        <a:effectLst/>
                        <a:latin typeface="SeavusSans"/>
                        <a:ea typeface="Times New Roman"/>
                        <a:cs typeface="Times New Roman"/>
                      </a:endParaRPr>
                    </a:p>
                  </a:txBody>
                  <a:tcPr marL="63305" marR="63305" marT="0" marB="0"/>
                </a:tc>
              </a:tr>
              <a:tr h="381802">
                <a:tc>
                  <a:txBody>
                    <a:bodyPr/>
                    <a:lstStyle/>
                    <a:p>
                      <a:pPr marL="0" marR="0" algn="just">
                        <a:spcBef>
                          <a:spcPts val="600"/>
                        </a:spcBef>
                        <a:spcAft>
                          <a:spcPts val="600"/>
                        </a:spcAft>
                      </a:pPr>
                      <a:r>
                        <a:rPr lang="en-US" sz="1200">
                          <a:effectLst/>
                        </a:rPr>
                        <a:t>[DataContractAttribute]</a:t>
                      </a:r>
                      <a:endParaRPr lang="en-US" sz="1100">
                        <a:effectLst/>
                        <a:latin typeface="SeavusSans"/>
                        <a:ea typeface="Times New Roman"/>
                        <a:cs typeface="Times New Roman"/>
                      </a:endParaRPr>
                    </a:p>
                  </a:txBody>
                  <a:tcPr marL="63305" marR="63305" marT="0" marB="0"/>
                </a:tc>
                <a:tc>
                  <a:txBody>
                    <a:bodyPr/>
                    <a:lstStyle/>
                    <a:p>
                      <a:pPr marL="0" marR="0" algn="just">
                        <a:spcBef>
                          <a:spcPts val="600"/>
                        </a:spcBef>
                        <a:spcAft>
                          <a:spcPts val="600"/>
                        </a:spcAft>
                      </a:pPr>
                      <a:r>
                        <a:rPr lang="en-GB" sz="1200" dirty="0">
                          <a:effectLst/>
                        </a:rPr>
                        <a:t>Specifies that the type defines or implements a data contract and is </a:t>
                      </a:r>
                      <a:r>
                        <a:rPr lang="en-GB" sz="1200" dirty="0" err="1">
                          <a:effectLst/>
                        </a:rPr>
                        <a:t>serializable</a:t>
                      </a:r>
                      <a:r>
                        <a:rPr lang="en-GB" sz="1200" dirty="0">
                          <a:effectLst/>
                        </a:rPr>
                        <a:t> by a </a:t>
                      </a:r>
                      <a:r>
                        <a:rPr lang="en-GB" sz="1200" dirty="0" err="1">
                          <a:effectLst/>
                        </a:rPr>
                        <a:t>serializer</a:t>
                      </a:r>
                      <a:r>
                        <a:rPr lang="en-GB" sz="1200" dirty="0">
                          <a:effectLst/>
                        </a:rPr>
                        <a:t>, such as the</a:t>
                      </a:r>
                      <a:r>
                        <a:rPr lang="en-GB" sz="1000" dirty="0">
                          <a:effectLst/>
                        </a:rPr>
                        <a:t> </a:t>
                      </a:r>
                      <a:r>
                        <a:rPr lang="en-GB" sz="1200" dirty="0" err="1">
                          <a:effectLst/>
                        </a:rPr>
                        <a:t>DataContractSerializer</a:t>
                      </a:r>
                      <a:r>
                        <a:rPr lang="en-GB" sz="1200" dirty="0">
                          <a:effectLst/>
                        </a:rPr>
                        <a:t>.</a:t>
                      </a:r>
                      <a:endParaRPr lang="en-US" sz="1100" dirty="0">
                        <a:effectLst/>
                        <a:latin typeface="SeavusSans"/>
                        <a:ea typeface="Times New Roman"/>
                        <a:cs typeface="Times New Roman"/>
                      </a:endParaRPr>
                    </a:p>
                  </a:txBody>
                  <a:tcPr marL="63305" marR="63305" marT="0" marB="0"/>
                </a:tc>
              </a:tr>
              <a:tr h="572703">
                <a:tc>
                  <a:txBody>
                    <a:bodyPr/>
                    <a:lstStyle/>
                    <a:p>
                      <a:pPr marL="0" marR="0" algn="just">
                        <a:spcBef>
                          <a:spcPts val="600"/>
                        </a:spcBef>
                        <a:spcAft>
                          <a:spcPts val="600"/>
                        </a:spcAft>
                      </a:pPr>
                      <a:r>
                        <a:rPr lang="en-US" sz="1200">
                          <a:effectLst/>
                        </a:rPr>
                        <a:t>[DataMemberAttribute]</a:t>
                      </a:r>
                      <a:endParaRPr lang="en-US" sz="1100">
                        <a:effectLst/>
                        <a:latin typeface="SeavusSans"/>
                        <a:ea typeface="Times New Roman"/>
                        <a:cs typeface="Times New Roman"/>
                      </a:endParaRPr>
                    </a:p>
                  </a:txBody>
                  <a:tcPr marL="63305" marR="63305" marT="0" marB="0"/>
                </a:tc>
                <a:tc>
                  <a:txBody>
                    <a:bodyPr/>
                    <a:lstStyle/>
                    <a:p>
                      <a:pPr marL="0" marR="0" algn="just">
                        <a:spcBef>
                          <a:spcPts val="600"/>
                        </a:spcBef>
                        <a:spcAft>
                          <a:spcPts val="600"/>
                        </a:spcAft>
                      </a:pPr>
                      <a:r>
                        <a:rPr lang="en-GB" sz="1200" dirty="0">
                          <a:effectLst/>
                        </a:rPr>
                        <a:t>When applied to the member of a type, specifies that the member is part of a data contract and is </a:t>
                      </a:r>
                      <a:r>
                        <a:rPr lang="en-GB" sz="1200" dirty="0" err="1">
                          <a:effectLst/>
                        </a:rPr>
                        <a:t>serializable</a:t>
                      </a:r>
                      <a:r>
                        <a:rPr lang="en-GB" sz="1200" dirty="0">
                          <a:effectLst/>
                        </a:rPr>
                        <a:t> by the</a:t>
                      </a:r>
                      <a:r>
                        <a:rPr lang="en-GB" sz="1000" dirty="0">
                          <a:effectLst/>
                        </a:rPr>
                        <a:t> </a:t>
                      </a:r>
                      <a:r>
                        <a:rPr lang="en-GB" sz="1200" dirty="0" err="1">
                          <a:effectLst/>
                        </a:rPr>
                        <a:t>DataContractSerializer</a:t>
                      </a:r>
                      <a:r>
                        <a:rPr lang="en-GB" sz="1200" dirty="0">
                          <a:effectLst/>
                        </a:rPr>
                        <a:t>.</a:t>
                      </a:r>
                      <a:endParaRPr lang="en-US" sz="1100" dirty="0">
                        <a:effectLst/>
                        <a:latin typeface="SeavusSans"/>
                        <a:ea typeface="Times New Roman"/>
                        <a:cs typeface="Times New Roman"/>
                      </a:endParaRPr>
                    </a:p>
                  </a:txBody>
                  <a:tcPr marL="63305" marR="63305" marT="0" marB="0"/>
                </a:tc>
              </a:tr>
              <a:tr h="381802">
                <a:tc>
                  <a:txBody>
                    <a:bodyPr/>
                    <a:lstStyle/>
                    <a:p>
                      <a:pPr marL="0" marR="0" algn="just">
                        <a:spcBef>
                          <a:spcPts val="600"/>
                        </a:spcBef>
                        <a:spcAft>
                          <a:spcPts val="600"/>
                        </a:spcAft>
                      </a:pPr>
                      <a:r>
                        <a:rPr lang="en-US" sz="1200">
                          <a:effectLst/>
                        </a:rPr>
                        <a:t>[FlagsAttribute]</a:t>
                      </a:r>
                      <a:endParaRPr lang="en-US" sz="1100">
                        <a:effectLst/>
                        <a:latin typeface="SeavusSans"/>
                        <a:ea typeface="Times New Roman"/>
                        <a:cs typeface="Times New Roman"/>
                      </a:endParaRPr>
                    </a:p>
                  </a:txBody>
                  <a:tcPr marL="63305" marR="63305" marT="0" marB="0"/>
                </a:tc>
                <a:tc>
                  <a:txBody>
                    <a:bodyPr/>
                    <a:lstStyle/>
                    <a:p>
                      <a:pPr marL="0" marR="0" algn="just">
                        <a:spcBef>
                          <a:spcPts val="600"/>
                        </a:spcBef>
                        <a:spcAft>
                          <a:spcPts val="600"/>
                        </a:spcAft>
                      </a:pPr>
                      <a:r>
                        <a:rPr lang="en-GB" sz="1200" dirty="0">
                          <a:effectLst/>
                        </a:rPr>
                        <a:t>Indicates that an enumeration can be treated as a bit field; that is, a set of flags.</a:t>
                      </a:r>
                      <a:endParaRPr lang="en-US" sz="1100" dirty="0">
                        <a:effectLst/>
                        <a:latin typeface="SeavusSans"/>
                        <a:ea typeface="Times New Roman"/>
                        <a:cs typeface="Times New Roman"/>
                      </a:endParaRPr>
                    </a:p>
                  </a:txBody>
                  <a:tcPr marL="63305" marR="63305" marT="0" marB="0"/>
                </a:tc>
              </a:tr>
            </a:tbl>
          </a:graphicData>
        </a:graphic>
      </p:graphicFrame>
    </p:spTree>
    <p:extLst>
      <p:ext uri="{BB962C8B-B14F-4D97-AF65-F5344CB8AC3E}">
        <p14:creationId xmlns:p14="http://schemas.microsoft.com/office/powerpoint/2010/main" val="2044901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Attribute </a:t>
            </a:r>
            <a:r>
              <a:rPr lang="en-US" sz="3600" b="1" dirty="0" err="1" smtClean="0">
                <a:solidFill>
                  <a:schemeClr val="tx2"/>
                </a:solidFill>
                <a:latin typeface="Myriad Pro" pitchFamily="34" charset="0"/>
              </a:rPr>
              <a:t>consumers,applying</a:t>
            </a:r>
            <a:r>
              <a:rPr lang="en-US" sz="3600" b="1" dirty="0" smtClean="0">
                <a:solidFill>
                  <a:schemeClr val="tx2"/>
                </a:solidFill>
                <a:latin typeface="Myriad Pro" pitchFamily="34" charset="0"/>
              </a:rPr>
              <a:t>, custom</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Different consumers (compiler </a:t>
            </a:r>
            <a:r>
              <a:rPr lang="en-GB" sz="2200" dirty="0" err="1" smtClean="0"/>
              <a:t>ex:COM</a:t>
            </a:r>
            <a:r>
              <a:rPr lang="en-GB" sz="2200" dirty="0" smtClean="0"/>
              <a:t>, </a:t>
            </a:r>
            <a:r>
              <a:rPr lang="en-GB" sz="2200" dirty="0" err="1" smtClean="0"/>
              <a:t>serializer</a:t>
            </a:r>
            <a:r>
              <a:rPr lang="en-GB" sz="2200" dirty="0" smtClean="0"/>
              <a:t>, formatter </a:t>
            </a:r>
            <a:r>
              <a:rPr lang="en-GB" sz="2200" dirty="0" err="1" smtClean="0"/>
              <a:t>etc</a:t>
            </a:r>
            <a:r>
              <a:rPr lang="en-GB" sz="2200" dirty="0" smtClean="0"/>
              <a:t>)</a:t>
            </a:r>
          </a:p>
          <a:p>
            <a:pPr marL="922338" lvl="8" indent="-457200"/>
            <a:r>
              <a:rPr lang="en-GB" sz="2200" dirty="0" smtClean="0"/>
              <a:t>Apply it using brackets on </a:t>
            </a:r>
            <a:r>
              <a:rPr lang="en-GB" sz="2200" dirty="0" err="1" smtClean="0"/>
              <a:t>assembly,class</a:t>
            </a:r>
            <a:r>
              <a:rPr lang="en-GB" sz="2200" dirty="0" smtClean="0"/>
              <a:t>, method, property</a:t>
            </a:r>
          </a:p>
          <a:p>
            <a:pPr marL="922338" lvl="8" indent="-457200"/>
            <a:r>
              <a:rPr lang="en-GB" sz="2200" dirty="0" smtClean="0"/>
              <a:t>Don’t need to specify Attribute when applying</a:t>
            </a:r>
          </a:p>
          <a:p>
            <a:pPr marL="922338" lvl="8" indent="-457200"/>
            <a:r>
              <a:rPr lang="en-GB" sz="2200" b="1" i="1" dirty="0" smtClean="0"/>
              <a:t>Example (</a:t>
            </a:r>
            <a:r>
              <a:rPr lang="en-GB" sz="2200" b="1" i="1" dirty="0" err="1" smtClean="0"/>
              <a:t>AbstractCar</a:t>
            </a:r>
            <a:r>
              <a:rPr lang="en-GB" sz="2200" b="1" i="1" dirty="0" smtClean="0"/>
              <a:t>, </a:t>
            </a:r>
            <a:r>
              <a:rPr lang="en-GB" sz="2200" b="1" i="1" dirty="0" err="1" smtClean="0"/>
              <a:t>AssemblyInfo.cs</a:t>
            </a:r>
            <a:r>
              <a:rPr lang="en-GB" sz="2200" b="1" i="1" dirty="0" smtClean="0"/>
              <a:t>)</a:t>
            </a:r>
          </a:p>
          <a:p>
            <a:pPr marL="922338" lvl="8" indent="-457200"/>
            <a:endParaRPr lang="en-GB" sz="2200" dirty="0" smtClean="0"/>
          </a:p>
          <a:p>
            <a:pPr marL="922338" lvl="8" indent="-457200"/>
            <a:r>
              <a:rPr lang="en-GB" sz="2200" dirty="0" smtClean="0"/>
              <a:t>Define custom </a:t>
            </a:r>
          </a:p>
          <a:p>
            <a:pPr marL="922338" lvl="8" indent="-457200"/>
            <a:r>
              <a:rPr lang="en-GB" sz="2200" dirty="0" smtClean="0"/>
              <a:t>Define usage (</a:t>
            </a:r>
            <a:r>
              <a:rPr lang="en-GB" sz="2200" dirty="0" err="1" smtClean="0"/>
              <a:t>AttributeUsageAttribute</a:t>
            </a:r>
            <a:r>
              <a:rPr lang="en-GB" sz="2200" dirty="0" smtClean="0"/>
              <a:t> </a:t>
            </a:r>
            <a:r>
              <a:rPr lang="en-GB" sz="2200" dirty="0" smtClean="0">
                <a:sym typeface="Wingdings" pitchFamily="2" charset="2"/>
              </a:rPr>
              <a:t>)</a:t>
            </a:r>
            <a:endParaRPr lang="en-GB" sz="2200" dirty="0" smtClean="0"/>
          </a:p>
          <a:p>
            <a:pPr marL="922338" lvl="8" indent="-457200"/>
            <a:r>
              <a:rPr lang="en-GB" sz="2200" b="1" i="1" dirty="0" smtClean="0"/>
              <a:t>Example (</a:t>
            </a:r>
            <a:r>
              <a:rPr lang="en-GB" sz="2200" b="1" i="1" dirty="0" err="1" smtClean="0"/>
              <a:t>VehicleMetadata</a:t>
            </a:r>
            <a:r>
              <a:rPr lang="en-GB" sz="2200" b="1" i="1" dirty="0" smtClean="0"/>
              <a:t>)</a:t>
            </a:r>
          </a:p>
          <a:p>
            <a:pPr marL="922338" lvl="8" indent="-457200"/>
            <a:endParaRPr lang="en-GB" sz="2200" dirty="0" smtClean="0"/>
          </a:p>
        </p:txBody>
      </p:sp>
    </p:spTree>
    <p:extLst>
      <p:ext uri="{BB962C8B-B14F-4D97-AF65-F5344CB8AC3E}">
        <p14:creationId xmlns:p14="http://schemas.microsoft.com/office/powerpoint/2010/main" val="3105385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Exceptions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With error codes (pre .NET)</a:t>
            </a:r>
          </a:p>
          <a:p>
            <a:pPr marL="922338" lvl="8" indent="-457200"/>
            <a:r>
              <a:rPr lang="en-GB" sz="2200" b="1" i="1" dirty="0" smtClean="0"/>
              <a:t>.NET = structured exception handling</a:t>
            </a:r>
          </a:p>
          <a:p>
            <a:pPr marL="922338" lvl="8" indent="-457200"/>
            <a:r>
              <a:rPr lang="en-GB" sz="2200" dirty="0" smtClean="0"/>
              <a:t>Define human readable message, call stack, throw/catch</a:t>
            </a:r>
          </a:p>
          <a:p>
            <a:pPr marL="922338" lvl="8" indent="-457200"/>
            <a:r>
              <a:rPr lang="en-GB" sz="2200" dirty="0" smtClean="0"/>
              <a:t>Four elements in SHE</a:t>
            </a:r>
          </a:p>
          <a:p>
            <a:pPr marL="922338" lvl="8" indent="-457200">
              <a:buFont typeface="+mj-lt"/>
              <a:buAutoNum type="arabicPeriod"/>
            </a:pPr>
            <a:r>
              <a:rPr lang="en-GB" sz="2200" dirty="0" smtClean="0"/>
              <a:t>Exception class</a:t>
            </a:r>
          </a:p>
          <a:p>
            <a:pPr marL="922338" lvl="8" indent="-457200">
              <a:buFont typeface="+mj-lt"/>
              <a:buAutoNum type="arabicPeriod"/>
            </a:pPr>
            <a:r>
              <a:rPr lang="en-GB" sz="2200" dirty="0" smtClean="0"/>
              <a:t>Member that throws</a:t>
            </a:r>
          </a:p>
          <a:p>
            <a:pPr marL="922338" lvl="8" indent="-457200">
              <a:buFont typeface="+mj-lt"/>
              <a:buAutoNum type="arabicPeriod"/>
            </a:pPr>
            <a:r>
              <a:rPr lang="en-GB" sz="2200" dirty="0" smtClean="0"/>
              <a:t>Code that calls the error prone member</a:t>
            </a:r>
          </a:p>
          <a:p>
            <a:pPr marL="922338" lvl="8" indent="-457200">
              <a:buFont typeface="+mj-lt"/>
              <a:buAutoNum type="arabicPeriod"/>
            </a:pPr>
            <a:r>
              <a:rPr lang="en-GB" sz="2200" dirty="0" smtClean="0"/>
              <a:t>Code that handles the exception</a:t>
            </a:r>
          </a:p>
          <a:p>
            <a:pPr marL="922338" lvl="8" indent="-457200"/>
            <a:r>
              <a:rPr lang="en-GB" sz="2200" dirty="0" smtClean="0"/>
              <a:t>Keywords – </a:t>
            </a:r>
            <a:r>
              <a:rPr lang="en-GB" sz="2200" b="1" i="1" dirty="0" smtClean="0"/>
              <a:t>throw, try, catch, finally</a:t>
            </a:r>
          </a:p>
          <a:p>
            <a:pPr marL="922338" lvl="8" indent="-457200"/>
            <a:r>
              <a:rPr lang="en-GB" sz="2200" dirty="0" smtClean="0"/>
              <a:t>Inherit from </a:t>
            </a:r>
            <a:r>
              <a:rPr lang="en-GB" sz="2200" dirty="0" err="1" smtClean="0"/>
              <a:t>System.Exception</a:t>
            </a:r>
            <a:endParaRPr lang="en-GB" sz="2200" dirty="0" smtClean="0"/>
          </a:p>
        </p:txBody>
      </p:sp>
    </p:spTree>
    <p:extLst>
      <p:ext uri="{BB962C8B-B14F-4D97-AF65-F5344CB8AC3E}">
        <p14:creationId xmlns:p14="http://schemas.microsoft.com/office/powerpoint/2010/main" val="3518407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err="1" smtClean="0">
                <a:solidFill>
                  <a:schemeClr val="tx2"/>
                </a:solidFill>
                <a:latin typeface="Myriad Pro" pitchFamily="34" charset="0"/>
              </a:rPr>
              <a:t>System.Exception</a:t>
            </a:r>
            <a:r>
              <a:rPr lang="en-US" sz="3600" b="1" dirty="0" smtClean="0">
                <a:solidFill>
                  <a:schemeClr val="tx2"/>
                </a:solidFill>
                <a:latin typeface="Myriad Pro" pitchFamily="34" charset="0"/>
              </a:rPr>
              <a:t> class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graphicFrame>
        <p:nvGraphicFramePr>
          <p:cNvPr id="3" name="Table 2"/>
          <p:cNvGraphicFramePr>
            <a:graphicFrameLocks noGrp="1"/>
          </p:cNvGraphicFramePr>
          <p:nvPr>
            <p:extLst>
              <p:ext uri="{D42A27DB-BD31-4B8C-83A1-F6EECF244321}">
                <p14:modId xmlns:p14="http://schemas.microsoft.com/office/powerpoint/2010/main" val="3386518158"/>
              </p:ext>
            </p:extLst>
          </p:nvPr>
        </p:nvGraphicFramePr>
        <p:xfrm>
          <a:off x="844062" y="1219200"/>
          <a:ext cx="6318428" cy="4906962"/>
        </p:xfrm>
        <a:graphic>
          <a:graphicData uri="http://schemas.openxmlformats.org/drawingml/2006/table">
            <a:tbl>
              <a:tblPr firstRow="1" firstCol="1" bandRow="1">
                <a:tableStyleId>{5C22544A-7EE6-4342-B048-85BDC9FD1C3A}</a:tableStyleId>
              </a:tblPr>
              <a:tblGrid>
                <a:gridCol w="1956902"/>
                <a:gridCol w="4361526"/>
              </a:tblGrid>
              <a:tr h="377459">
                <a:tc>
                  <a:txBody>
                    <a:bodyPr/>
                    <a:lstStyle/>
                    <a:p>
                      <a:pPr marL="0" marR="0" algn="just">
                        <a:spcBef>
                          <a:spcPts val="600"/>
                        </a:spcBef>
                        <a:spcAft>
                          <a:spcPts val="600"/>
                        </a:spcAft>
                      </a:pPr>
                      <a:r>
                        <a:rPr lang="en-GB" sz="1100">
                          <a:effectLst/>
                        </a:rPr>
                        <a:t>System.Exception property</a:t>
                      </a:r>
                      <a:endParaRPr lang="en-US" sz="1000">
                        <a:effectLst/>
                        <a:latin typeface="SeavusSans"/>
                        <a:ea typeface="Times New Roman"/>
                        <a:cs typeface="Times New Roman"/>
                      </a:endParaRPr>
                    </a:p>
                  </a:txBody>
                  <a:tcPr marL="60257" marR="60257" marT="0" marB="0"/>
                </a:tc>
                <a:tc>
                  <a:txBody>
                    <a:bodyPr/>
                    <a:lstStyle/>
                    <a:p>
                      <a:pPr marL="0" marR="0" algn="just">
                        <a:spcBef>
                          <a:spcPts val="600"/>
                        </a:spcBef>
                        <a:spcAft>
                          <a:spcPts val="600"/>
                        </a:spcAft>
                      </a:pPr>
                      <a:r>
                        <a:rPr lang="en-GB" sz="1100">
                          <a:effectLst/>
                        </a:rPr>
                        <a:t>Description</a:t>
                      </a:r>
                      <a:endParaRPr lang="en-US" sz="1000">
                        <a:effectLst/>
                        <a:latin typeface="SeavusSans"/>
                        <a:ea typeface="Times New Roman"/>
                        <a:cs typeface="Times New Roman"/>
                      </a:endParaRPr>
                    </a:p>
                  </a:txBody>
                  <a:tcPr marL="60257" marR="60257" marT="0" marB="0"/>
                </a:tc>
              </a:tr>
              <a:tr h="754917">
                <a:tc>
                  <a:txBody>
                    <a:bodyPr/>
                    <a:lstStyle/>
                    <a:p>
                      <a:pPr marL="0" marR="0" algn="just">
                        <a:spcBef>
                          <a:spcPts val="600"/>
                        </a:spcBef>
                        <a:spcAft>
                          <a:spcPts val="600"/>
                        </a:spcAft>
                      </a:pPr>
                      <a:r>
                        <a:rPr lang="en-GB" sz="1100">
                          <a:effectLst/>
                        </a:rPr>
                        <a:t>Data</a:t>
                      </a:r>
                      <a:endParaRPr lang="en-US" sz="1000">
                        <a:effectLst/>
                        <a:latin typeface="SeavusSans"/>
                        <a:ea typeface="Times New Roman"/>
                        <a:cs typeface="Times New Roman"/>
                      </a:endParaRPr>
                    </a:p>
                  </a:txBody>
                  <a:tcPr marL="60257" marR="60257" marT="0" marB="0"/>
                </a:tc>
                <a:tc>
                  <a:txBody>
                    <a:bodyPr/>
                    <a:lstStyle/>
                    <a:p>
                      <a:pPr marL="0" marR="0" algn="just">
                        <a:spcBef>
                          <a:spcPts val="600"/>
                        </a:spcBef>
                        <a:spcAft>
                          <a:spcPts val="600"/>
                        </a:spcAft>
                      </a:pPr>
                      <a:r>
                        <a:rPr lang="en-US" sz="1100">
                          <a:effectLst/>
                        </a:rPr>
                        <a:t>This read-only property retrieves a collection of key/value pairs(represented by an object implementing IDictionary) that provideadditional, programmer-defined information about the exception. By default, this collection is empty.</a:t>
                      </a:r>
                      <a:endParaRPr lang="en-US" sz="1000">
                        <a:effectLst/>
                        <a:latin typeface="SeavusSans"/>
                        <a:ea typeface="Times New Roman"/>
                        <a:cs typeface="Times New Roman"/>
                      </a:endParaRPr>
                    </a:p>
                  </a:txBody>
                  <a:tcPr marL="60257" marR="60257" marT="0" marB="0"/>
                </a:tc>
              </a:tr>
              <a:tr h="377459">
                <a:tc>
                  <a:txBody>
                    <a:bodyPr/>
                    <a:lstStyle/>
                    <a:p>
                      <a:pPr marL="0" marR="0" algn="just">
                        <a:spcBef>
                          <a:spcPts val="600"/>
                        </a:spcBef>
                        <a:spcAft>
                          <a:spcPts val="600"/>
                        </a:spcAft>
                      </a:pPr>
                      <a:r>
                        <a:rPr lang="en-GB" sz="1100">
                          <a:effectLst/>
                        </a:rPr>
                        <a:t>HelpLink</a:t>
                      </a:r>
                      <a:endParaRPr lang="en-US" sz="1000">
                        <a:effectLst/>
                        <a:latin typeface="SeavusSans"/>
                        <a:ea typeface="Times New Roman"/>
                        <a:cs typeface="Times New Roman"/>
                      </a:endParaRPr>
                    </a:p>
                  </a:txBody>
                  <a:tcPr marL="60257" marR="60257" marT="0" marB="0"/>
                </a:tc>
                <a:tc>
                  <a:txBody>
                    <a:bodyPr/>
                    <a:lstStyle/>
                    <a:p>
                      <a:pPr marL="0" marR="0" algn="just">
                        <a:spcBef>
                          <a:spcPts val="600"/>
                        </a:spcBef>
                        <a:spcAft>
                          <a:spcPts val="600"/>
                        </a:spcAft>
                      </a:pPr>
                      <a:r>
                        <a:rPr lang="en-US" sz="1100">
                          <a:effectLst/>
                        </a:rPr>
                        <a:t>This property gets or sets a URL to a help file or web site describing the error in full detail.</a:t>
                      </a:r>
                      <a:endParaRPr lang="en-US" sz="1000">
                        <a:effectLst/>
                        <a:latin typeface="SeavusSans"/>
                        <a:ea typeface="Times New Roman"/>
                        <a:cs typeface="Times New Roman"/>
                      </a:endParaRPr>
                    </a:p>
                  </a:txBody>
                  <a:tcPr marL="60257" marR="60257" marT="0" marB="0"/>
                </a:tc>
              </a:tr>
              <a:tr h="943646">
                <a:tc>
                  <a:txBody>
                    <a:bodyPr/>
                    <a:lstStyle/>
                    <a:p>
                      <a:pPr marL="0" marR="0" algn="just">
                        <a:spcBef>
                          <a:spcPts val="600"/>
                        </a:spcBef>
                        <a:spcAft>
                          <a:spcPts val="600"/>
                        </a:spcAft>
                      </a:pPr>
                      <a:r>
                        <a:rPr lang="en-GB" sz="1100">
                          <a:effectLst/>
                        </a:rPr>
                        <a:t>InnerException</a:t>
                      </a:r>
                      <a:endParaRPr lang="en-US" sz="1000">
                        <a:effectLst/>
                        <a:latin typeface="SeavusSans"/>
                        <a:ea typeface="Times New Roman"/>
                        <a:cs typeface="Times New Roman"/>
                      </a:endParaRPr>
                    </a:p>
                  </a:txBody>
                  <a:tcPr marL="60257" marR="60257" marT="0" marB="0"/>
                </a:tc>
                <a:tc>
                  <a:txBody>
                    <a:bodyPr/>
                    <a:lstStyle/>
                    <a:p>
                      <a:pPr marL="0" marR="0" algn="just">
                        <a:spcBef>
                          <a:spcPts val="600"/>
                        </a:spcBef>
                        <a:spcAft>
                          <a:spcPts val="600"/>
                        </a:spcAft>
                      </a:pPr>
                      <a:r>
                        <a:rPr lang="en-US" sz="1100" dirty="0">
                          <a:effectLst/>
                        </a:rPr>
                        <a:t>This read-only property can be used to obtain information about the previous exception(s) that caused the current exception to occur. The previous exception(s) are recorded by passing them into the constructor of the most current exception.</a:t>
                      </a:r>
                      <a:endParaRPr lang="en-US" sz="1000" dirty="0">
                        <a:effectLst/>
                        <a:latin typeface="SeavusSans"/>
                        <a:ea typeface="Times New Roman"/>
                        <a:cs typeface="Times New Roman"/>
                      </a:endParaRPr>
                    </a:p>
                  </a:txBody>
                  <a:tcPr marL="60257" marR="60257" marT="0" marB="0"/>
                </a:tc>
              </a:tr>
              <a:tr h="566188">
                <a:tc>
                  <a:txBody>
                    <a:bodyPr/>
                    <a:lstStyle/>
                    <a:p>
                      <a:pPr marL="0" marR="0" algn="just">
                        <a:spcBef>
                          <a:spcPts val="600"/>
                        </a:spcBef>
                        <a:spcAft>
                          <a:spcPts val="600"/>
                        </a:spcAft>
                      </a:pPr>
                      <a:r>
                        <a:rPr lang="en-GB" sz="1100">
                          <a:effectLst/>
                        </a:rPr>
                        <a:t>Message</a:t>
                      </a:r>
                      <a:endParaRPr lang="en-US" sz="1000">
                        <a:effectLst/>
                        <a:latin typeface="SeavusSans"/>
                        <a:ea typeface="Times New Roman"/>
                        <a:cs typeface="Times New Roman"/>
                      </a:endParaRPr>
                    </a:p>
                  </a:txBody>
                  <a:tcPr marL="60257" marR="60257" marT="0" marB="0"/>
                </a:tc>
                <a:tc>
                  <a:txBody>
                    <a:bodyPr/>
                    <a:lstStyle/>
                    <a:p>
                      <a:pPr marL="0" marR="0" algn="just">
                        <a:spcBef>
                          <a:spcPts val="600"/>
                        </a:spcBef>
                        <a:spcAft>
                          <a:spcPts val="600"/>
                        </a:spcAft>
                      </a:pPr>
                      <a:r>
                        <a:rPr lang="en-US" sz="1100">
                          <a:effectLst/>
                        </a:rPr>
                        <a:t>This read-only property returns the textual description of a given error. The error message itself is set as a constructor parameter.</a:t>
                      </a:r>
                      <a:endParaRPr lang="en-US" sz="1000">
                        <a:effectLst/>
                        <a:latin typeface="SeavusSans"/>
                        <a:ea typeface="Times New Roman"/>
                        <a:cs typeface="Times New Roman"/>
                      </a:endParaRPr>
                    </a:p>
                  </a:txBody>
                  <a:tcPr marL="60257" marR="60257" marT="0" marB="0"/>
                </a:tc>
              </a:tr>
              <a:tr h="377459">
                <a:tc>
                  <a:txBody>
                    <a:bodyPr/>
                    <a:lstStyle/>
                    <a:p>
                      <a:pPr marL="0" marR="0" algn="just">
                        <a:spcBef>
                          <a:spcPts val="600"/>
                        </a:spcBef>
                        <a:spcAft>
                          <a:spcPts val="600"/>
                        </a:spcAft>
                      </a:pPr>
                      <a:r>
                        <a:rPr lang="en-GB" sz="1100">
                          <a:effectLst/>
                        </a:rPr>
                        <a:t>Source</a:t>
                      </a:r>
                      <a:endParaRPr lang="en-US" sz="1000">
                        <a:effectLst/>
                        <a:latin typeface="SeavusSans"/>
                        <a:ea typeface="Times New Roman"/>
                        <a:cs typeface="Times New Roman"/>
                      </a:endParaRPr>
                    </a:p>
                  </a:txBody>
                  <a:tcPr marL="60257" marR="60257" marT="0" marB="0"/>
                </a:tc>
                <a:tc>
                  <a:txBody>
                    <a:bodyPr/>
                    <a:lstStyle/>
                    <a:p>
                      <a:pPr marL="0" marR="0" algn="just">
                        <a:spcBef>
                          <a:spcPts val="600"/>
                        </a:spcBef>
                        <a:spcAft>
                          <a:spcPts val="600"/>
                        </a:spcAft>
                      </a:pPr>
                      <a:r>
                        <a:rPr lang="en-GB" sz="1100">
                          <a:effectLst/>
                        </a:rPr>
                        <a:t>This property gets or sets the name of the assembly, or the object, that threw the current exception.</a:t>
                      </a:r>
                      <a:endParaRPr lang="en-US" sz="1000">
                        <a:effectLst/>
                        <a:latin typeface="SeavusSans"/>
                        <a:ea typeface="Times New Roman"/>
                        <a:cs typeface="Times New Roman"/>
                      </a:endParaRPr>
                    </a:p>
                  </a:txBody>
                  <a:tcPr marL="60257" marR="60257" marT="0" marB="0"/>
                </a:tc>
              </a:tr>
              <a:tr h="754917">
                <a:tc>
                  <a:txBody>
                    <a:bodyPr/>
                    <a:lstStyle/>
                    <a:p>
                      <a:pPr marL="0" marR="0" algn="just">
                        <a:spcBef>
                          <a:spcPts val="600"/>
                        </a:spcBef>
                        <a:spcAft>
                          <a:spcPts val="600"/>
                        </a:spcAft>
                      </a:pPr>
                      <a:r>
                        <a:rPr lang="en-GB" sz="1100">
                          <a:effectLst/>
                        </a:rPr>
                        <a:t>StackTrace</a:t>
                      </a:r>
                      <a:endParaRPr lang="en-US" sz="1000">
                        <a:effectLst/>
                        <a:latin typeface="SeavusSans"/>
                        <a:ea typeface="Times New Roman"/>
                        <a:cs typeface="Times New Roman"/>
                      </a:endParaRPr>
                    </a:p>
                  </a:txBody>
                  <a:tcPr marL="60257" marR="60257" marT="0" marB="0"/>
                </a:tc>
                <a:tc>
                  <a:txBody>
                    <a:bodyPr/>
                    <a:lstStyle/>
                    <a:p>
                      <a:pPr marL="0" marR="0" algn="just">
                        <a:spcBef>
                          <a:spcPts val="600"/>
                        </a:spcBef>
                        <a:spcAft>
                          <a:spcPts val="600"/>
                        </a:spcAft>
                      </a:pPr>
                      <a:r>
                        <a:rPr lang="en-US" sz="1100">
                          <a:effectLst/>
                        </a:rPr>
                        <a:t>This read-only property contains a string that identifies the sequence of calls that triggered the exception. As you might guess, this property is very useful during debugging or if you wish to dump the error to an external error log.</a:t>
                      </a:r>
                      <a:endParaRPr lang="en-US" sz="1000">
                        <a:effectLst/>
                        <a:latin typeface="SeavusSans"/>
                        <a:ea typeface="Times New Roman"/>
                        <a:cs typeface="Times New Roman"/>
                      </a:endParaRPr>
                    </a:p>
                  </a:txBody>
                  <a:tcPr marL="60257" marR="60257" marT="0" marB="0"/>
                </a:tc>
              </a:tr>
              <a:tr h="754917">
                <a:tc>
                  <a:txBody>
                    <a:bodyPr/>
                    <a:lstStyle/>
                    <a:p>
                      <a:pPr marL="0" marR="0" algn="just">
                        <a:spcBef>
                          <a:spcPts val="600"/>
                        </a:spcBef>
                        <a:spcAft>
                          <a:spcPts val="600"/>
                        </a:spcAft>
                      </a:pPr>
                      <a:r>
                        <a:rPr lang="en-GB" sz="1100">
                          <a:effectLst/>
                        </a:rPr>
                        <a:t>TargetSite</a:t>
                      </a:r>
                      <a:endParaRPr lang="en-US" sz="1000">
                        <a:effectLst/>
                        <a:latin typeface="SeavusSans"/>
                        <a:ea typeface="Times New Roman"/>
                        <a:cs typeface="Times New Roman"/>
                      </a:endParaRPr>
                    </a:p>
                  </a:txBody>
                  <a:tcPr marL="60257" marR="60257" marT="0" marB="0"/>
                </a:tc>
                <a:tc>
                  <a:txBody>
                    <a:bodyPr/>
                    <a:lstStyle/>
                    <a:p>
                      <a:pPr marL="0" marR="0" algn="just">
                        <a:spcBef>
                          <a:spcPts val="600"/>
                        </a:spcBef>
                        <a:spcAft>
                          <a:spcPts val="600"/>
                        </a:spcAft>
                      </a:pPr>
                      <a:r>
                        <a:rPr lang="en-US" sz="1100" dirty="0">
                          <a:effectLst/>
                        </a:rPr>
                        <a:t>This read-only property returns a </a:t>
                      </a:r>
                      <a:r>
                        <a:rPr lang="en-US" sz="1100" dirty="0" err="1">
                          <a:effectLst/>
                        </a:rPr>
                        <a:t>MethodBase</a:t>
                      </a:r>
                      <a:r>
                        <a:rPr lang="en-US" sz="1100" dirty="0">
                          <a:effectLst/>
                        </a:rPr>
                        <a:t> object, which describes numerous details about the method that threw the exception (invoking </a:t>
                      </a:r>
                      <a:r>
                        <a:rPr lang="en-US" sz="1100" dirty="0" err="1">
                          <a:effectLst/>
                        </a:rPr>
                        <a:t>ToString</a:t>
                      </a:r>
                      <a:r>
                        <a:rPr lang="en-US" sz="1100" dirty="0">
                          <a:effectLst/>
                        </a:rPr>
                        <a:t>() will identify the method by name).</a:t>
                      </a:r>
                      <a:endParaRPr lang="en-US" sz="1000" dirty="0">
                        <a:effectLst/>
                        <a:latin typeface="SeavusSans"/>
                        <a:ea typeface="Times New Roman"/>
                        <a:cs typeface="Times New Roman"/>
                      </a:endParaRPr>
                    </a:p>
                  </a:txBody>
                  <a:tcPr marL="60257" marR="60257" marT="0" marB="0"/>
                </a:tc>
              </a:tr>
            </a:tbl>
          </a:graphicData>
        </a:graphic>
      </p:graphicFrame>
    </p:spTree>
    <p:extLst>
      <p:ext uri="{BB962C8B-B14F-4D97-AF65-F5344CB8AC3E}">
        <p14:creationId xmlns:p14="http://schemas.microsoft.com/office/powerpoint/2010/main" val="3709188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Throwing exceptions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9144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Use throw keyword</a:t>
            </a:r>
          </a:p>
          <a:p>
            <a:pPr marL="922338" lvl="8" indent="-457200"/>
            <a:r>
              <a:rPr lang="en-GB" sz="2200" b="1" i="1" dirty="0" smtClean="0"/>
              <a:t>Example (</a:t>
            </a:r>
            <a:r>
              <a:rPr lang="en-GB" sz="2200" b="1" i="1" dirty="0" err="1" smtClean="0"/>
              <a:t>CarPark</a:t>
            </a:r>
            <a:r>
              <a:rPr lang="en-GB" sz="2200" b="1" i="1" dirty="0" smtClean="0"/>
              <a:t>)</a:t>
            </a:r>
          </a:p>
        </p:txBody>
      </p:sp>
      <p:sp>
        <p:nvSpPr>
          <p:cNvPr id="8" name="Title 1"/>
          <p:cNvSpPr txBox="1">
            <a:spLocks/>
          </p:cNvSpPr>
          <p:nvPr/>
        </p:nvSpPr>
        <p:spPr>
          <a:xfrm>
            <a:off x="427734" y="2209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solidFill>
                  <a:schemeClr val="tx2"/>
                </a:solidFill>
                <a:latin typeface="Myriad Pro" pitchFamily="34" charset="0"/>
              </a:rPr>
              <a:t>Catching exceptions (multiple)</a:t>
            </a:r>
            <a:endParaRPr lang="en-US" sz="3200" b="1" dirty="0">
              <a:solidFill>
                <a:schemeClr val="tx2"/>
              </a:solidFill>
              <a:latin typeface="Myriad Pro" pitchFamily="34" charset="0"/>
            </a:endParaRPr>
          </a:p>
        </p:txBody>
      </p:sp>
      <p:sp>
        <p:nvSpPr>
          <p:cNvPr id="9" name="Content Placeholder 9"/>
          <p:cNvSpPr txBox="1">
            <a:spLocks/>
          </p:cNvSpPr>
          <p:nvPr/>
        </p:nvSpPr>
        <p:spPr>
          <a:xfrm>
            <a:off x="879231" y="3306762"/>
            <a:ext cx="7983415" cy="2484438"/>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Use try/catch block</a:t>
            </a:r>
          </a:p>
          <a:p>
            <a:pPr marL="922338" lvl="8" indent="-457200"/>
            <a:r>
              <a:rPr lang="en-GB" sz="2200" b="1" i="1" dirty="0" smtClean="0"/>
              <a:t>Example (</a:t>
            </a:r>
            <a:r>
              <a:rPr lang="en-GB" sz="2200" b="1" i="1" dirty="0" err="1" smtClean="0"/>
              <a:t>CatchingException.cs</a:t>
            </a:r>
            <a:r>
              <a:rPr lang="en-GB" sz="2200" b="1" i="1" dirty="0" smtClean="0"/>
              <a:t>)</a:t>
            </a:r>
          </a:p>
          <a:p>
            <a:pPr marL="922338" lvl="8" indent="-457200"/>
            <a:r>
              <a:rPr lang="en-GB" sz="2200" dirty="0" smtClean="0"/>
              <a:t>Use multiple catch blocks (start from the most specific)</a:t>
            </a:r>
          </a:p>
          <a:p>
            <a:pPr marL="922338" lvl="8" indent="-457200"/>
            <a:r>
              <a:rPr lang="en-GB" sz="2200" b="1" i="1" dirty="0" smtClean="0"/>
              <a:t>Example (</a:t>
            </a:r>
            <a:r>
              <a:rPr lang="en-GB" sz="2200" b="1" i="1" dirty="0" err="1" smtClean="0"/>
              <a:t>CatchingMultipleExceptions.cs</a:t>
            </a:r>
            <a:r>
              <a:rPr lang="en-GB" sz="2200" b="1" i="1" dirty="0" smtClean="0"/>
              <a:t>)</a:t>
            </a:r>
          </a:p>
          <a:p>
            <a:pPr marL="922338" lvl="8" indent="-457200"/>
            <a:r>
              <a:rPr lang="en-GB" sz="2200" dirty="0" smtClean="0"/>
              <a:t>Re throw exceptions</a:t>
            </a:r>
          </a:p>
          <a:p>
            <a:pPr marL="922338" lvl="8" indent="-457200"/>
            <a:r>
              <a:rPr lang="en-GB" sz="2200" dirty="0" smtClean="0"/>
              <a:t>Try/catch/finally</a:t>
            </a:r>
          </a:p>
        </p:txBody>
      </p:sp>
    </p:spTree>
    <p:extLst>
      <p:ext uri="{BB962C8B-B14F-4D97-AF65-F5344CB8AC3E}">
        <p14:creationId xmlns:p14="http://schemas.microsoft.com/office/powerpoint/2010/main" val="3190821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3"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Custom exceptions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GB" sz="2400" b="1" i="1" dirty="0" err="1" smtClean="0"/>
              <a:t>System.SystemException</a:t>
            </a:r>
            <a:endParaRPr lang="en-GB" sz="2400" b="1" i="1" dirty="0" smtClean="0"/>
          </a:p>
          <a:p>
            <a:pPr marL="457200" lvl="8" indent="-457200"/>
            <a:r>
              <a:rPr lang="en-GB" sz="2400" b="1" i="1" dirty="0" err="1" smtClean="0"/>
              <a:t>System.ApplicationException</a:t>
            </a:r>
            <a:endParaRPr lang="en-GB" sz="2400" b="1" i="1" dirty="0" smtClean="0"/>
          </a:p>
          <a:p>
            <a:pPr marL="457200" lvl="8" indent="-457200"/>
            <a:endParaRPr lang="en-GB" sz="2400" dirty="0" smtClean="0"/>
          </a:p>
          <a:p>
            <a:pPr marL="457200" lvl="8" indent="-457200">
              <a:buNone/>
            </a:pPr>
            <a:endParaRPr lang="en-GB" sz="2400" dirty="0"/>
          </a:p>
          <a:p>
            <a:pPr marL="457200" lvl="8" indent="-457200"/>
            <a:r>
              <a:rPr lang="en-GB" sz="2400" dirty="0" smtClean="0"/>
              <a:t>Inherit from </a:t>
            </a:r>
            <a:r>
              <a:rPr lang="en-GB" sz="2400" dirty="0" err="1" smtClean="0"/>
              <a:t>System.ApplicationException</a:t>
            </a:r>
            <a:endParaRPr lang="en-GB" sz="2400" dirty="0" smtClean="0"/>
          </a:p>
          <a:p>
            <a:pPr marL="457200" lvl="8" indent="-457200"/>
            <a:r>
              <a:rPr lang="en-GB" sz="2400" b="1" i="1" dirty="0" smtClean="0"/>
              <a:t>Example (</a:t>
            </a:r>
            <a:r>
              <a:rPr lang="en-GB" sz="2400" b="1" i="1" dirty="0" err="1" smtClean="0"/>
              <a:t>CarParkFullException</a:t>
            </a:r>
            <a:r>
              <a:rPr lang="en-GB" sz="2400" b="1" i="1" dirty="0" smtClean="0"/>
              <a:t>)</a:t>
            </a:r>
          </a:p>
          <a:p>
            <a:pPr marL="457200" lvl="0" indent="-457200"/>
            <a:r>
              <a:rPr lang="en-US" sz="2400" dirty="0" smtClean="0"/>
              <a:t>Follow:</a:t>
            </a:r>
            <a:endParaRPr lang="en-US" sz="2400" dirty="0"/>
          </a:p>
          <a:p>
            <a:pPr marL="457200" lvl="0" indent="-457200">
              <a:buFont typeface="+mj-lt"/>
              <a:buAutoNum type="arabicPeriod"/>
            </a:pPr>
            <a:r>
              <a:rPr lang="en-US" sz="2400" dirty="0"/>
              <a:t>Is marked with the [</a:t>
            </a:r>
            <a:r>
              <a:rPr lang="en-US" sz="2400" dirty="0" err="1"/>
              <a:t>System.Serializable</a:t>
            </a:r>
            <a:r>
              <a:rPr lang="en-US" sz="2400" dirty="0"/>
              <a:t>] attribute</a:t>
            </a:r>
          </a:p>
          <a:p>
            <a:pPr marL="457200" lvl="0" indent="-457200">
              <a:buFont typeface="+mj-lt"/>
              <a:buAutoNum type="arabicPeriod"/>
            </a:pPr>
            <a:r>
              <a:rPr lang="en-US" sz="2400" dirty="0"/>
              <a:t>Defines a default constructor</a:t>
            </a:r>
          </a:p>
          <a:p>
            <a:pPr marL="457200" lvl="0" indent="-457200">
              <a:buFont typeface="+mj-lt"/>
              <a:buAutoNum type="arabicPeriod"/>
            </a:pPr>
            <a:r>
              <a:rPr lang="en-US" sz="2400" dirty="0"/>
              <a:t>Defines a constructor that sets the inherited Message property</a:t>
            </a:r>
          </a:p>
          <a:p>
            <a:pPr marL="457200" lvl="0" indent="-457200">
              <a:buFont typeface="+mj-lt"/>
              <a:buAutoNum type="arabicPeriod"/>
            </a:pPr>
            <a:r>
              <a:rPr lang="en-US" sz="2400" dirty="0"/>
              <a:t>Defines a constructor to handle “inner exceptions”</a:t>
            </a:r>
          </a:p>
          <a:p>
            <a:pPr marL="457200" lvl="0" indent="-457200">
              <a:buFont typeface="+mj-lt"/>
              <a:buAutoNum type="arabicPeriod"/>
            </a:pPr>
            <a:r>
              <a:rPr lang="en-US" sz="2400" dirty="0"/>
              <a:t>Defines a constructor to handle the serialization of your type</a:t>
            </a:r>
          </a:p>
          <a:p>
            <a:pPr marL="457200" lvl="8" indent="-457200"/>
            <a:endParaRPr lang="en-GB" sz="2200" b="1" i="1"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482528630"/>
              </p:ext>
            </p:extLst>
          </p:nvPr>
        </p:nvGraphicFramePr>
        <p:xfrm>
          <a:off x="5149115" y="609600"/>
          <a:ext cx="3572855" cy="2362200"/>
        </p:xfrm>
        <a:graphic>
          <a:graphicData uri="http://schemas.openxmlformats.org/presentationml/2006/ole">
            <mc:AlternateContent xmlns:mc="http://schemas.openxmlformats.org/markup-compatibility/2006">
              <mc:Choice xmlns:v="urn:schemas-microsoft-com:vml" Requires="v">
                <p:oleObj spid="_x0000_s1027" name="Visio" r:id="rId4" imgW="2199478" imgH="1576682" progId="Visio.Drawing.11">
                  <p:embed/>
                </p:oleObj>
              </mc:Choice>
              <mc:Fallback>
                <p:oleObj name="Visio" r:id="rId4" imgW="2199478" imgH="157668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9115" y="609600"/>
                        <a:ext cx="3572855" cy="2362200"/>
                      </a:xfrm>
                      <a:prstGeom prst="rect">
                        <a:avLst/>
                      </a:prstGeom>
                      <a:noFill/>
                    </p:spPr>
                  </p:pic>
                </p:oleObj>
              </mc:Fallback>
            </mc:AlternateContent>
          </a:graphicData>
        </a:graphic>
      </p:graphicFrame>
    </p:spTree>
    <p:extLst>
      <p:ext uri="{BB962C8B-B14F-4D97-AF65-F5344CB8AC3E}">
        <p14:creationId xmlns:p14="http://schemas.microsoft.com/office/powerpoint/2010/main" val="2709818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Extension methods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GB" sz="2400" dirty="0"/>
              <a:t>"add" methods to existing types without creating a new derived </a:t>
            </a:r>
            <a:r>
              <a:rPr lang="en-GB" sz="2400" dirty="0" smtClean="0"/>
              <a:t>type</a:t>
            </a:r>
          </a:p>
          <a:p>
            <a:pPr marL="457200" lvl="8" indent="-457200"/>
            <a:r>
              <a:rPr lang="en-GB" sz="2400" dirty="0" smtClean="0"/>
              <a:t>Static methods called by using instance syntax</a:t>
            </a:r>
          </a:p>
          <a:p>
            <a:pPr marL="457200" lvl="8" indent="-457200"/>
            <a:r>
              <a:rPr lang="en-GB" sz="2400" dirty="0" smtClean="0"/>
              <a:t>this keyword in </a:t>
            </a:r>
            <a:r>
              <a:rPr lang="en-GB" sz="2400" dirty="0" err="1" smtClean="0"/>
              <a:t>params</a:t>
            </a:r>
            <a:endParaRPr lang="en-GB" sz="2400" dirty="0" smtClean="0"/>
          </a:p>
          <a:p>
            <a:pPr marL="457200" lvl="8" indent="-457200"/>
            <a:r>
              <a:rPr lang="en-GB" sz="2400" b="1" i="1" dirty="0" smtClean="0"/>
              <a:t>Example(</a:t>
            </a:r>
            <a:r>
              <a:rPr lang="en-GB" sz="2400" b="1" i="1" dirty="0" err="1" smtClean="0"/>
              <a:t>CarExtensions</a:t>
            </a:r>
            <a:r>
              <a:rPr lang="en-GB" sz="2400" b="1" i="1" dirty="0" smtClean="0"/>
              <a:t>)</a:t>
            </a:r>
          </a:p>
          <a:p>
            <a:pPr marL="457200" lvl="8" indent="-457200"/>
            <a:r>
              <a:rPr lang="en-GB" sz="2400" dirty="0" err="1" smtClean="0"/>
              <a:t>System.Linq</a:t>
            </a:r>
            <a:r>
              <a:rPr lang="en-GB" sz="2400" dirty="0" smtClean="0"/>
              <a:t> all extensions for </a:t>
            </a:r>
            <a:r>
              <a:rPr lang="en-GB" sz="2400" dirty="0" err="1" smtClean="0"/>
              <a:t>IEnumerable</a:t>
            </a:r>
            <a:r>
              <a:rPr lang="en-GB" sz="2400" dirty="0" smtClean="0"/>
              <a:t> for LINQ</a:t>
            </a:r>
          </a:p>
          <a:p>
            <a:pPr marL="457200" lvl="8" indent="-457200"/>
            <a:r>
              <a:rPr lang="en-GB" sz="2400" dirty="0"/>
              <a:t>Must specify the namespace (using)</a:t>
            </a:r>
          </a:p>
          <a:p>
            <a:pPr marL="457200" lvl="8" indent="-457200"/>
            <a:r>
              <a:rPr lang="en-GB" sz="2400" dirty="0" smtClean="0"/>
              <a:t>Method definition with same name is stronger then extension </a:t>
            </a:r>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28442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Lab 11-16</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533627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Initializers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GB" sz="2200" dirty="0" smtClean="0"/>
              <a:t>Possible to initialize field/property values on creation time</a:t>
            </a:r>
          </a:p>
          <a:p>
            <a:pPr marL="457200" lvl="8" indent="-457200"/>
            <a:r>
              <a:rPr lang="en-GB" sz="2200" b="1" i="1" dirty="0" smtClean="0"/>
              <a:t>Example (</a:t>
            </a:r>
            <a:r>
              <a:rPr lang="en-GB" sz="2200" b="1" i="1" dirty="0" err="1" smtClean="0"/>
              <a:t>CarDealer</a:t>
            </a:r>
            <a:r>
              <a:rPr lang="en-GB" sz="2200" b="1" i="1" dirty="0" smtClean="0"/>
              <a:t>)</a:t>
            </a:r>
          </a:p>
          <a:p>
            <a:pPr marL="457200" lvl="8" indent="-457200"/>
            <a:r>
              <a:rPr lang="en-GB" sz="2200" dirty="0" smtClean="0"/>
              <a:t>Collection initializers let you initialize elements in collection</a:t>
            </a:r>
          </a:p>
          <a:p>
            <a:pPr marL="457200" lvl="8" indent="-457200"/>
            <a:r>
              <a:rPr lang="en-GB" sz="2200" dirty="0" smtClean="0"/>
              <a:t>Collection initializers can include object initializers</a:t>
            </a:r>
          </a:p>
          <a:p>
            <a:pPr marL="457200" lvl="8" indent="-457200"/>
            <a:r>
              <a:rPr lang="en-GB" sz="2200" b="1" i="1" dirty="0" smtClean="0"/>
              <a:t>Example (</a:t>
            </a:r>
            <a:r>
              <a:rPr lang="en-GB" sz="2200" b="1" i="1" dirty="0" err="1" smtClean="0"/>
              <a:t>CarDealerRegister</a:t>
            </a:r>
            <a:r>
              <a:rPr lang="en-GB" sz="2200" b="1" i="1" dirty="0" smtClean="0"/>
              <a:t>)</a:t>
            </a:r>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47750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Implicitly typed variables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GB" sz="2600" dirty="0" smtClean="0"/>
              <a:t>Possibility to avoid type specification</a:t>
            </a:r>
          </a:p>
          <a:p>
            <a:pPr marL="457200" lvl="8" indent="-457200"/>
            <a:r>
              <a:rPr lang="en-GB" sz="2600" dirty="0" smtClean="0"/>
              <a:t>Use the </a:t>
            </a:r>
            <a:r>
              <a:rPr lang="en-GB" sz="2600" b="1" i="1" dirty="0" err="1" smtClean="0"/>
              <a:t>var</a:t>
            </a:r>
            <a:r>
              <a:rPr lang="en-GB" sz="2600" dirty="0" smtClean="0"/>
              <a:t> keyword</a:t>
            </a:r>
          </a:p>
          <a:p>
            <a:pPr marL="457200" lvl="8" indent="-457200"/>
            <a:r>
              <a:rPr lang="en-GB" sz="2600" b="1" i="1" dirty="0" err="1" smtClean="0"/>
              <a:t>var</a:t>
            </a:r>
            <a:r>
              <a:rPr lang="en-GB" sz="2600" dirty="0" smtClean="0"/>
              <a:t> is not variant type, but is determined by the compiler</a:t>
            </a:r>
          </a:p>
          <a:p>
            <a:pPr marL="457200" lvl="8" indent="-457200"/>
            <a:r>
              <a:rPr lang="en-GB" sz="2600" b="1" i="1" dirty="0" smtClean="0"/>
              <a:t>Example (</a:t>
            </a:r>
            <a:r>
              <a:rPr lang="en-GB" sz="2600" b="1" i="1" dirty="0" err="1" smtClean="0"/>
              <a:t>CarDealer.HandleNewCarCreated</a:t>
            </a:r>
            <a:r>
              <a:rPr lang="en-GB" sz="2600" b="1" i="1" dirty="0" smtClean="0"/>
              <a:t>)</a:t>
            </a:r>
          </a:p>
          <a:p>
            <a:r>
              <a:rPr lang="en-US" sz="2600" dirty="0"/>
              <a:t>The </a:t>
            </a:r>
            <a:r>
              <a:rPr lang="en-US" sz="2600" b="1" i="1" dirty="0" err="1"/>
              <a:t>var</a:t>
            </a:r>
            <a:r>
              <a:rPr lang="en-US" sz="2600" dirty="0"/>
              <a:t> keyword may be used in the following contexts:</a:t>
            </a:r>
          </a:p>
          <a:p>
            <a:pPr marL="514350" lvl="0" indent="-514350">
              <a:buFont typeface="+mj-lt"/>
              <a:buAutoNum type="arabicPeriod"/>
            </a:pPr>
            <a:r>
              <a:rPr lang="en-US" sz="2600" dirty="0"/>
              <a:t>On local variables (variables declared at method scope) as shown in the previous example.</a:t>
            </a:r>
          </a:p>
          <a:p>
            <a:pPr marL="514350" lvl="0" indent="-514350">
              <a:buFont typeface="+mj-lt"/>
              <a:buAutoNum type="arabicPeriod"/>
            </a:pPr>
            <a:r>
              <a:rPr lang="en-US" sz="2600" dirty="0"/>
              <a:t>In a for initialization statement </a:t>
            </a:r>
            <a:br>
              <a:rPr lang="en-US" sz="2600" dirty="0"/>
            </a:br>
            <a:r>
              <a:rPr lang="en-US" sz="2600" dirty="0"/>
              <a:t>	Example: for(</a:t>
            </a:r>
            <a:r>
              <a:rPr lang="en-US" sz="2600" dirty="0" err="1"/>
              <a:t>var</a:t>
            </a:r>
            <a:r>
              <a:rPr lang="en-US" sz="2600" dirty="0"/>
              <a:t> x = 1; x &lt; 10; x++)</a:t>
            </a:r>
          </a:p>
          <a:p>
            <a:pPr marL="514350" lvl="0" indent="-514350">
              <a:buFont typeface="+mj-lt"/>
              <a:buAutoNum type="arabicPeriod"/>
            </a:pPr>
            <a:r>
              <a:rPr lang="en-US" sz="2600" dirty="0"/>
              <a:t>In a </a:t>
            </a:r>
            <a:r>
              <a:rPr lang="en-US" sz="2600" dirty="0" err="1"/>
              <a:t>foreach</a:t>
            </a:r>
            <a:r>
              <a:rPr lang="en-US" sz="2600" dirty="0"/>
              <a:t> initialization statement </a:t>
            </a:r>
            <a:br>
              <a:rPr lang="en-US" sz="2600" dirty="0"/>
            </a:br>
            <a:r>
              <a:rPr lang="en-US" sz="2600" dirty="0"/>
              <a:t>	Example: </a:t>
            </a:r>
            <a:r>
              <a:rPr lang="en-US" sz="2600" dirty="0" err="1"/>
              <a:t>foreach</a:t>
            </a:r>
            <a:r>
              <a:rPr lang="en-US" sz="2600" dirty="0"/>
              <a:t>(</a:t>
            </a:r>
            <a:r>
              <a:rPr lang="en-US" sz="2600" dirty="0" err="1"/>
              <a:t>var</a:t>
            </a:r>
            <a:r>
              <a:rPr lang="en-US" sz="2600" dirty="0"/>
              <a:t> item in list){...}</a:t>
            </a:r>
          </a:p>
          <a:p>
            <a:pPr marL="514350" lvl="0" indent="-514350">
              <a:buFont typeface="+mj-lt"/>
              <a:buAutoNum type="arabicPeriod"/>
            </a:pPr>
            <a:r>
              <a:rPr lang="en-US" sz="2600" dirty="0"/>
              <a:t>In a using statement </a:t>
            </a:r>
            <a:br>
              <a:rPr lang="en-US" sz="2600" dirty="0"/>
            </a:br>
            <a:r>
              <a:rPr lang="en-US" sz="2600" dirty="0"/>
              <a:t>	Example: using (</a:t>
            </a:r>
            <a:r>
              <a:rPr lang="en-US" sz="2600" dirty="0" err="1"/>
              <a:t>var</a:t>
            </a:r>
            <a:r>
              <a:rPr lang="en-US" sz="2600" dirty="0"/>
              <a:t> file = new </a:t>
            </a:r>
            <a:r>
              <a:rPr lang="en-US" sz="2600" dirty="0" err="1"/>
              <a:t>StreamReader</a:t>
            </a:r>
            <a:r>
              <a:rPr lang="en-US" sz="2600" dirty="0"/>
              <a:t>("C:\\myfile.txt")) {...}</a:t>
            </a:r>
          </a:p>
          <a:p>
            <a:pPr marL="457200" lvl="8" indent="-457200"/>
            <a:endParaRPr lang="en-GB" sz="2200" b="1" i="1" dirty="0" smtClean="0"/>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60742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with C#</a:t>
            </a:r>
            <a:endParaRPr lang="en-US" dirty="0"/>
          </a:p>
        </p:txBody>
      </p:sp>
      <p:sp>
        <p:nvSpPr>
          <p:cNvPr id="3" name="Content Placeholder 2"/>
          <p:cNvSpPr>
            <a:spLocks noGrp="1"/>
          </p:cNvSpPr>
          <p:nvPr>
            <p:ph idx="1"/>
          </p:nvPr>
        </p:nvSpPr>
        <p:spPr>
          <a:xfrm>
            <a:off x="1460500" y="675503"/>
            <a:ext cx="7386638" cy="5407797"/>
          </a:xfrm>
        </p:spPr>
        <p:txBody>
          <a:bodyPr/>
          <a:lstStyle/>
          <a:p>
            <a:pPr lvl="1">
              <a:buFont typeface="Arial" pitchFamily="34" charset="0"/>
              <a:buChar char="•"/>
            </a:pPr>
            <a:endParaRPr lang="en-US" b="1" cap="all" dirty="0"/>
          </a:p>
          <a:p>
            <a:pPr lvl="0">
              <a:buFont typeface="Wingdings" pitchFamily="2" charset="2"/>
              <a:buChar char="Ø"/>
            </a:pPr>
            <a:r>
              <a:rPr lang="en-US" sz="2800" b="1" cap="all" dirty="0"/>
              <a:t>Part </a:t>
            </a:r>
            <a:r>
              <a:rPr lang="en-US" sz="2800" b="1" cap="all" dirty="0" smtClean="0"/>
              <a:t>2 </a:t>
            </a:r>
            <a:r>
              <a:rPr lang="en-US" sz="2800" b="1" cap="all" dirty="0"/>
              <a:t>– Additional</a:t>
            </a:r>
          </a:p>
          <a:p>
            <a:pPr lvl="1">
              <a:buFont typeface="Arial" pitchFamily="34" charset="0"/>
              <a:buChar char="•"/>
            </a:pPr>
            <a:r>
              <a:rPr lang="en-US" b="1" cap="all" dirty="0"/>
              <a:t>Enumerations, array, collections, indexers, generics, attributes, exceptions, extensions, anonymous </a:t>
            </a:r>
            <a:r>
              <a:rPr lang="en-US" b="1" cap="all" dirty="0" err="1"/>
              <a:t>t&amp;M</a:t>
            </a:r>
            <a:r>
              <a:rPr lang="en-US" b="1" cap="all" dirty="0"/>
              <a:t>	</a:t>
            </a:r>
          </a:p>
          <a:p>
            <a:pPr lvl="1">
              <a:buFont typeface="Arial" pitchFamily="34" charset="0"/>
              <a:buChar char="•"/>
            </a:pPr>
            <a:endParaRPr lang="en-US" b="1" cap="all" dirty="0"/>
          </a:p>
          <a:p>
            <a:pPr lvl="0">
              <a:buFont typeface="Wingdings" pitchFamily="2" charset="2"/>
              <a:buChar char="Ø"/>
            </a:pPr>
            <a:r>
              <a:rPr lang="en-US" sz="2800" b="1" cap="all" dirty="0"/>
              <a:t>PART </a:t>
            </a:r>
            <a:r>
              <a:rPr lang="en-US" sz="2800" b="1" cap="all" dirty="0" smtClean="0"/>
              <a:t>3</a:t>
            </a:r>
            <a:endParaRPr lang="en-US" sz="2800" b="1" cap="all" dirty="0"/>
          </a:p>
          <a:p>
            <a:pPr lvl="1">
              <a:buFont typeface="Arial" pitchFamily="34" charset="0"/>
              <a:buChar char="•"/>
            </a:pPr>
            <a:r>
              <a:rPr lang="en-US" b="1" cap="all" dirty="0"/>
              <a:t>LINQ to Objects</a:t>
            </a:r>
          </a:p>
          <a:p>
            <a:endParaRPr lang="en-US" dirty="0"/>
          </a:p>
        </p:txBody>
      </p:sp>
      <p:sp>
        <p:nvSpPr>
          <p:cNvPr id="4" name="Date Placeholder 3"/>
          <p:cNvSpPr>
            <a:spLocks noGrp="1"/>
          </p:cNvSpPr>
          <p:nvPr>
            <p:ph type="dt" sz="half" idx="10"/>
          </p:nvPr>
        </p:nvSpPr>
        <p:spPr/>
        <p:txBody>
          <a:bodyPr/>
          <a:lstStyle/>
          <a:p>
            <a:pPr>
              <a:defRPr/>
            </a:pPr>
            <a:r>
              <a:rPr lang="mk-MK" smtClean="0"/>
              <a:t>Date</a:t>
            </a:r>
            <a:endParaRPr lang="en-US" dirty="0"/>
          </a:p>
        </p:txBody>
      </p:sp>
      <p:sp>
        <p:nvSpPr>
          <p:cNvPr id="5" name="Slide Number Placeholder 4"/>
          <p:cNvSpPr>
            <a:spLocks noGrp="1"/>
          </p:cNvSpPr>
          <p:nvPr>
            <p:ph type="sldNum" sz="quarter" idx="11"/>
          </p:nvPr>
        </p:nvSpPr>
        <p:spPr/>
        <p:txBody>
          <a:bodyPr/>
          <a:lstStyle/>
          <a:p>
            <a:pPr>
              <a:defRPr/>
            </a:pPr>
            <a:r>
              <a:rPr lang="en-US" smtClean="0"/>
              <a:t> Page </a:t>
            </a:r>
            <a:fld id="{3EA2342E-F7D8-4A91-8F4E-1AEEFE381978}" type="slidenum">
              <a:rPr lang="en-US" smtClean="0"/>
              <a:pPr>
                <a:defRPr/>
              </a:pPr>
              <a:t>3</a:t>
            </a:fld>
            <a:endParaRPr lang="en-US"/>
          </a:p>
        </p:txBody>
      </p:sp>
      <p:sp>
        <p:nvSpPr>
          <p:cNvPr id="6" name="Footer Placeholder 5"/>
          <p:cNvSpPr>
            <a:spLocks noGrp="1"/>
          </p:cNvSpPr>
          <p:nvPr>
            <p:ph type="ftr" sz="quarter" idx="12"/>
          </p:nvPr>
        </p:nvSpPr>
        <p:spPr/>
        <p:txBody>
          <a:bodyPr/>
          <a:lstStyle/>
          <a:p>
            <a:pPr>
              <a:defRPr/>
            </a:pPr>
            <a:r>
              <a:rPr lang="en-US" smtClean="0"/>
              <a:t>Author</a:t>
            </a:r>
            <a:endParaRPr lang="en-US"/>
          </a:p>
        </p:txBody>
      </p:sp>
    </p:spTree>
    <p:extLst>
      <p:ext uri="{BB962C8B-B14F-4D97-AF65-F5344CB8AC3E}">
        <p14:creationId xmlns:p14="http://schemas.microsoft.com/office/powerpoint/2010/main" val="709841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Anonymous types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US" sz="2600" dirty="0" smtClean="0"/>
              <a:t>Encapsulate a set of read-only properties in a class</a:t>
            </a:r>
          </a:p>
          <a:p>
            <a:pPr marL="457200" lvl="8" indent="-457200"/>
            <a:r>
              <a:rPr lang="en-US" sz="2600" dirty="0" smtClean="0"/>
              <a:t>Must use </a:t>
            </a:r>
            <a:r>
              <a:rPr lang="en-US" sz="2600" b="1" i="1" dirty="0" err="1" smtClean="0"/>
              <a:t>var</a:t>
            </a:r>
            <a:r>
              <a:rPr lang="en-US" sz="2600" b="1" i="1" dirty="0" smtClean="0"/>
              <a:t> (restrictions apply)</a:t>
            </a:r>
          </a:p>
          <a:p>
            <a:pPr marL="457200" lvl="8" indent="-457200"/>
            <a:r>
              <a:rPr lang="en-US" sz="2600" dirty="0" smtClean="0"/>
              <a:t>Compiler creates the type in runtime</a:t>
            </a:r>
          </a:p>
          <a:p>
            <a:pPr marL="457200" lvl="8" indent="-457200"/>
            <a:r>
              <a:rPr lang="en-US" sz="2600" b="1" i="1" dirty="0" smtClean="0"/>
              <a:t>new</a:t>
            </a:r>
            <a:r>
              <a:rPr lang="en-US" sz="2600" dirty="0" smtClean="0"/>
              <a:t> + </a:t>
            </a:r>
            <a:r>
              <a:rPr lang="en-US" sz="2600" b="1" i="1" dirty="0" smtClean="0"/>
              <a:t>object initializer</a:t>
            </a:r>
            <a:r>
              <a:rPr lang="en-US" sz="2600" dirty="0" smtClean="0"/>
              <a:t> to define anonymous type</a:t>
            </a:r>
          </a:p>
          <a:p>
            <a:pPr marL="457200" lvl="8" indent="-457200"/>
            <a:r>
              <a:rPr lang="en-US" sz="2600" dirty="0"/>
              <a:t>The type is determined by compiler</a:t>
            </a:r>
          </a:p>
          <a:p>
            <a:pPr marL="457200" lvl="8" indent="-457200"/>
            <a:r>
              <a:rPr lang="en-US" sz="2600" dirty="0"/>
              <a:t>Property name must be used if expression is </a:t>
            </a:r>
            <a:r>
              <a:rPr lang="en-US" sz="2600" dirty="0" smtClean="0"/>
              <a:t>used</a:t>
            </a:r>
            <a:endParaRPr lang="en-US" sz="2600" b="1" i="1" dirty="0" smtClean="0"/>
          </a:p>
          <a:p>
            <a:pPr marL="457200" lvl="8" indent="-457200"/>
            <a:r>
              <a:rPr lang="en-US" sz="2600" b="1" i="1" dirty="0" smtClean="0"/>
              <a:t>Example (Anonymous)</a:t>
            </a:r>
          </a:p>
          <a:p>
            <a:pPr marL="457200" lvl="8" indent="-457200"/>
            <a:r>
              <a:rPr lang="en-US" sz="2600" b="1" i="1" dirty="0" smtClean="0"/>
              <a:t>Note</a:t>
            </a:r>
          </a:p>
          <a:p>
            <a:pPr marL="514350" lvl="0" indent="-514350">
              <a:buFont typeface="+mj-lt"/>
              <a:buAutoNum type="arabicPeriod"/>
            </a:pPr>
            <a:r>
              <a:rPr lang="en-US" sz="2600" dirty="0"/>
              <a:t>Anonymous types contain one or more public read-only properties. </a:t>
            </a:r>
          </a:p>
          <a:p>
            <a:pPr marL="514350" lvl="0" indent="-514350">
              <a:buFont typeface="+mj-lt"/>
              <a:buAutoNum type="arabicPeriod"/>
            </a:pPr>
            <a:r>
              <a:rPr lang="en-US" sz="2600" dirty="0"/>
              <a:t>No other kinds of class members, such as methods or events, are valid. </a:t>
            </a:r>
          </a:p>
          <a:p>
            <a:pPr marL="514350" lvl="0" indent="-514350">
              <a:buFont typeface="+mj-lt"/>
              <a:buAutoNum type="arabicPeriod"/>
            </a:pPr>
            <a:r>
              <a:rPr lang="en-US" sz="2600" dirty="0"/>
              <a:t>The expression that is used to initialize a property cannot be null, an anonymous function, or a pointer type. </a:t>
            </a:r>
          </a:p>
          <a:p>
            <a:pPr marL="457200" lvl="8" indent="-457200"/>
            <a:endParaRPr lang="en-US" sz="2600" b="1" i="1" dirty="0" smtClean="0"/>
          </a:p>
          <a:p>
            <a:pPr marL="457200" lvl="8" indent="-457200"/>
            <a:endParaRPr lang="en-US" sz="2600" dirty="0" smtClean="0"/>
          </a:p>
          <a:p>
            <a:pPr marL="457200" lvl="8" indent="-457200"/>
            <a:endParaRPr lang="en-US" sz="2600" dirty="0" smtClean="0"/>
          </a:p>
          <a:p>
            <a:pPr marL="457200" lvl="8" indent="-457200"/>
            <a:endParaRPr lang="en-US" sz="2600" dirty="0"/>
          </a:p>
          <a:p>
            <a:pPr marL="457200" lvl="8" indent="-457200"/>
            <a:endParaRPr lang="en-GB" sz="2200" b="1" i="1" dirty="0" smtClean="0"/>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21098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Anonymous functions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US" sz="2600" b="1" i="1" dirty="0" smtClean="0"/>
              <a:t>Anonymous methods</a:t>
            </a:r>
            <a:r>
              <a:rPr lang="en-US" sz="2600" dirty="0" smtClean="0"/>
              <a:t>-possibility to define inline code blocks</a:t>
            </a:r>
          </a:p>
          <a:p>
            <a:pPr marL="457200" lvl="8" indent="-457200"/>
            <a:r>
              <a:rPr lang="en-US" sz="2600" b="1" i="1" dirty="0" smtClean="0"/>
              <a:t>Lambda expressions</a:t>
            </a:r>
            <a:r>
              <a:rPr lang="en-US" sz="2600" dirty="0" smtClean="0"/>
              <a:t>-more expressive way to create anonymous methods</a:t>
            </a:r>
          </a:p>
          <a:p>
            <a:pPr marL="457200" lvl="8" indent="-457200"/>
            <a:r>
              <a:rPr lang="en-US" sz="2600" dirty="0" smtClean="0"/>
              <a:t>delegate (</a:t>
            </a:r>
            <a:r>
              <a:rPr lang="en-US" sz="2600" dirty="0" err="1" smtClean="0"/>
              <a:t>params</a:t>
            </a:r>
            <a:r>
              <a:rPr lang="en-US" sz="2600" dirty="0" smtClean="0"/>
              <a:t>) { method body; }</a:t>
            </a:r>
          </a:p>
          <a:p>
            <a:pPr marL="457200" lvl="8" indent="-457200"/>
            <a:r>
              <a:rPr lang="en-US" sz="2600" b="1" i="1" dirty="0" smtClean="0"/>
              <a:t>Example (</a:t>
            </a:r>
            <a:r>
              <a:rPr lang="en-US" sz="2600" b="1" i="1" dirty="0" err="1" smtClean="0"/>
              <a:t>CarPainterAnonymous</a:t>
            </a:r>
            <a:r>
              <a:rPr lang="en-US" sz="2600" b="1" i="1" dirty="0" smtClean="0"/>
              <a:t>)</a:t>
            </a:r>
            <a:endParaRPr lang="en-US" sz="2600" b="1" i="1" dirty="0"/>
          </a:p>
          <a:p>
            <a:pPr marL="457200" lvl="8" indent="-457200"/>
            <a:endParaRPr lang="en-US" sz="2600" b="1" i="1" dirty="0" smtClean="0"/>
          </a:p>
          <a:p>
            <a:pPr marL="457200" lvl="8" indent="-457200"/>
            <a:endParaRPr lang="en-US" sz="2600" dirty="0" smtClean="0"/>
          </a:p>
          <a:p>
            <a:pPr marL="457200" lvl="8" indent="-457200"/>
            <a:endParaRPr lang="en-US" sz="2600" dirty="0" smtClean="0"/>
          </a:p>
          <a:p>
            <a:pPr marL="457200" lvl="8" indent="-457200"/>
            <a:endParaRPr lang="en-US" sz="2600" dirty="0"/>
          </a:p>
          <a:p>
            <a:pPr marL="457200" lvl="8" indent="-457200"/>
            <a:endParaRPr lang="en-GB" sz="2200" b="1" i="1" dirty="0" smtClean="0"/>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2868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Lambda expressions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US" sz="2600" dirty="0" smtClean="0"/>
              <a:t>Anonymous function, expressions or statement</a:t>
            </a:r>
          </a:p>
          <a:p>
            <a:pPr marL="457200" lvl="8" indent="-457200"/>
            <a:r>
              <a:rPr lang="en-US" sz="2600" dirty="0" smtClean="0"/>
              <a:t>anonymous methods or expression trees (LINQ)</a:t>
            </a:r>
          </a:p>
          <a:p>
            <a:pPr marL="457200" lvl="8" indent="-457200"/>
            <a:r>
              <a:rPr lang="en-US" sz="2600" b="1" i="1" dirty="0" smtClean="0"/>
              <a:t>=&gt;</a:t>
            </a:r>
            <a:r>
              <a:rPr lang="en-US" sz="2600" dirty="0" smtClean="0"/>
              <a:t> operator (goes to)</a:t>
            </a:r>
          </a:p>
          <a:p>
            <a:pPr marL="457200" lvl="8" indent="-457200"/>
            <a:r>
              <a:rPr lang="en-US" sz="2600" dirty="0"/>
              <a:t>(</a:t>
            </a:r>
            <a:r>
              <a:rPr lang="en-US" sz="2600" dirty="0" err="1"/>
              <a:t>params</a:t>
            </a:r>
            <a:r>
              <a:rPr lang="en-US" sz="2600" dirty="0"/>
              <a:t>, return type)=&gt; </a:t>
            </a:r>
            <a:r>
              <a:rPr lang="en-US" sz="2600" dirty="0" smtClean="0"/>
              <a:t>expression or</a:t>
            </a:r>
            <a:endParaRPr lang="en-US" sz="2600" dirty="0"/>
          </a:p>
          <a:p>
            <a:pPr marL="457200" lvl="8" indent="-457200"/>
            <a:r>
              <a:rPr lang="en-US" sz="2600" dirty="0"/>
              <a:t>(</a:t>
            </a:r>
            <a:r>
              <a:rPr lang="en-US" sz="2600" dirty="0" err="1"/>
              <a:t>params</a:t>
            </a:r>
            <a:r>
              <a:rPr lang="en-US" sz="2600" dirty="0"/>
              <a:t>, return type)=&gt; {statements</a:t>
            </a:r>
            <a:r>
              <a:rPr lang="en-US" sz="2600" dirty="0" smtClean="0"/>
              <a:t>;}</a:t>
            </a:r>
          </a:p>
          <a:p>
            <a:pPr marL="457200" lvl="8" indent="-457200"/>
            <a:r>
              <a:rPr lang="en-US" sz="2600" b="1" i="1" dirty="0" smtClean="0"/>
              <a:t>Example(</a:t>
            </a:r>
            <a:r>
              <a:rPr lang="en-US" sz="2600" b="1" i="1" dirty="0" err="1" smtClean="0"/>
              <a:t>CarPainterLambda</a:t>
            </a:r>
            <a:r>
              <a:rPr lang="en-US" sz="2600" b="1" i="1" dirty="0" smtClean="0"/>
              <a:t>)</a:t>
            </a:r>
          </a:p>
          <a:p>
            <a:pPr marL="457200" lvl="8" indent="-457200"/>
            <a:r>
              <a:rPr lang="en-US" sz="2600" dirty="0" smtClean="0"/>
              <a:t>type inference (compiler determines the parameter type)</a:t>
            </a:r>
          </a:p>
          <a:p>
            <a:pPr marL="457200" lvl="8" indent="-457200"/>
            <a:endParaRPr lang="en-US" sz="2600" dirty="0"/>
          </a:p>
          <a:p>
            <a:pPr marL="457200" lvl="8" indent="-457200"/>
            <a:endParaRPr lang="en-US" sz="2600" b="1" i="1" dirty="0" smtClean="0"/>
          </a:p>
          <a:p>
            <a:pPr marL="457200" lvl="8" indent="-457200"/>
            <a:endParaRPr lang="en-US" sz="2600" dirty="0" smtClean="0"/>
          </a:p>
          <a:p>
            <a:pPr marL="457200" lvl="8" indent="-457200"/>
            <a:endParaRPr lang="en-US" sz="2600" dirty="0" smtClean="0"/>
          </a:p>
          <a:p>
            <a:pPr marL="457200" lvl="8" indent="-457200"/>
            <a:endParaRPr lang="en-US" sz="2600" dirty="0"/>
          </a:p>
          <a:p>
            <a:pPr marL="457200" lvl="8" indent="-457200"/>
            <a:endParaRPr lang="en-GB" sz="2200" b="1" i="1" dirty="0" smtClean="0"/>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791889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Expression lambdas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US" sz="2600" dirty="0" smtClean="0"/>
              <a:t>One expression</a:t>
            </a:r>
          </a:p>
          <a:p>
            <a:pPr marL="457200" lvl="8" indent="-457200"/>
            <a:r>
              <a:rPr lang="en-US" sz="2600" dirty="0" smtClean="0"/>
              <a:t>Use parameters and return result</a:t>
            </a:r>
          </a:p>
          <a:p>
            <a:pPr marL="457200" lvl="8" indent="-457200"/>
            <a:r>
              <a:rPr lang="en-US" sz="2800" dirty="0"/>
              <a:t>(input parameters) =&gt; expression</a:t>
            </a:r>
          </a:p>
          <a:p>
            <a:pPr marL="457200" lvl="8" indent="-457200"/>
            <a:r>
              <a:rPr lang="en-GB" sz="2800" dirty="0" smtClean="0"/>
              <a:t>parameters separated with comma</a:t>
            </a:r>
            <a:br>
              <a:rPr lang="en-GB" sz="2800" dirty="0" smtClean="0"/>
            </a:br>
            <a:r>
              <a:rPr lang="en-GB" sz="2800" dirty="0" smtClean="0"/>
              <a:t>(x</a:t>
            </a:r>
            <a:r>
              <a:rPr lang="en-GB" sz="2800" dirty="0"/>
              <a:t>, y) =&gt; x == </a:t>
            </a:r>
            <a:r>
              <a:rPr lang="en-GB" sz="2800" dirty="0" smtClean="0"/>
              <a:t>y </a:t>
            </a:r>
          </a:p>
          <a:p>
            <a:pPr marL="457200" lvl="8" indent="-457200"/>
            <a:r>
              <a:rPr lang="en-GB" sz="2800" dirty="0" smtClean="0"/>
              <a:t>Define types explicitly</a:t>
            </a:r>
            <a:br>
              <a:rPr lang="en-GB" sz="2800" dirty="0" smtClean="0"/>
            </a:br>
            <a:r>
              <a:rPr lang="en-US" sz="2800" dirty="0" smtClean="0"/>
              <a:t>(</a:t>
            </a:r>
            <a:r>
              <a:rPr lang="en-US" sz="2800" dirty="0" err="1" smtClean="0"/>
              <a:t>int</a:t>
            </a:r>
            <a:r>
              <a:rPr lang="en-US" sz="2800" dirty="0" smtClean="0"/>
              <a:t> </a:t>
            </a:r>
            <a:r>
              <a:rPr lang="en-US" sz="2800" dirty="0"/>
              <a:t>x, string s) =&gt; </a:t>
            </a:r>
            <a:r>
              <a:rPr lang="en-US" sz="2800" dirty="0" err="1"/>
              <a:t>s.Length</a:t>
            </a:r>
            <a:r>
              <a:rPr lang="en-US" sz="2800" dirty="0"/>
              <a:t> &gt; </a:t>
            </a:r>
            <a:r>
              <a:rPr lang="en-US" sz="2800" dirty="0" smtClean="0"/>
              <a:t>x</a:t>
            </a:r>
          </a:p>
          <a:p>
            <a:pPr marL="457200" lvl="8" indent="-457200"/>
            <a:r>
              <a:rPr lang="en-US" sz="2800" dirty="0" smtClean="0"/>
              <a:t>Zero parameters</a:t>
            </a:r>
            <a:br>
              <a:rPr lang="en-US" sz="2800" dirty="0" smtClean="0"/>
            </a:br>
            <a:r>
              <a:rPr lang="en-GB" sz="2800" dirty="0"/>
              <a:t>() =&gt; </a:t>
            </a:r>
            <a:r>
              <a:rPr lang="en-GB" sz="2800" dirty="0" err="1"/>
              <a:t>SomeMethod</a:t>
            </a:r>
            <a:r>
              <a:rPr lang="en-GB" sz="2800" dirty="0"/>
              <a:t>()</a:t>
            </a:r>
            <a:endParaRPr lang="en-US" sz="2800" dirty="0"/>
          </a:p>
          <a:p>
            <a:pPr marL="457200" lvl="8" indent="-457200"/>
            <a:r>
              <a:rPr lang="en-US" sz="2600" b="1" i="1" dirty="0" smtClean="0"/>
              <a:t>Can create expression trees</a:t>
            </a:r>
            <a:endParaRPr lang="en-US" sz="2600" b="1" i="1" dirty="0"/>
          </a:p>
          <a:p>
            <a:pPr marL="457200" lvl="8" indent="-457200"/>
            <a:endParaRPr lang="en-US" sz="2600" b="1" i="1" dirty="0" smtClean="0"/>
          </a:p>
          <a:p>
            <a:pPr marL="457200" lvl="8" indent="-457200"/>
            <a:endParaRPr lang="en-US" sz="2600" dirty="0" smtClean="0"/>
          </a:p>
          <a:p>
            <a:pPr marL="457200" lvl="8" indent="-457200"/>
            <a:endParaRPr lang="en-US" sz="2600" dirty="0" smtClean="0"/>
          </a:p>
          <a:p>
            <a:pPr marL="457200" lvl="8" indent="-457200"/>
            <a:endParaRPr lang="en-US" sz="2600" dirty="0"/>
          </a:p>
          <a:p>
            <a:pPr marL="457200" lvl="8" indent="-457200"/>
            <a:endParaRPr lang="en-GB" sz="2200" b="1" i="1" dirty="0" smtClean="0"/>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340065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Statement lambdas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US" sz="2800" dirty="0" smtClean="0"/>
              <a:t>(input parameters) =&gt; {statement;}</a:t>
            </a:r>
          </a:p>
          <a:p>
            <a:pPr marL="457200" lvl="8" indent="-457200"/>
            <a:r>
              <a:rPr lang="en-US" sz="2800" i="1" dirty="0" smtClean="0"/>
              <a:t>In practice no more then 2-3 statements</a:t>
            </a:r>
          </a:p>
          <a:p>
            <a:pPr marL="457200" lvl="8" indent="-457200"/>
            <a:r>
              <a:rPr lang="en-US" sz="2800" b="1" i="1" dirty="0" smtClean="0"/>
              <a:t>Can’t create expression trees</a:t>
            </a:r>
          </a:p>
          <a:p>
            <a:pPr marL="457200" lvl="8" indent="-457200"/>
            <a:r>
              <a:rPr lang="en-US" sz="2800" b="1" i="1" dirty="0" smtClean="0"/>
              <a:t>Example (</a:t>
            </a:r>
            <a:r>
              <a:rPr lang="en-US" sz="2800" b="1" i="1" dirty="0" err="1" smtClean="0"/>
              <a:t>CarPainterLambda</a:t>
            </a:r>
            <a:r>
              <a:rPr lang="en-US" sz="2800" b="1" i="1" dirty="0" smtClean="0"/>
              <a:t>)</a:t>
            </a:r>
            <a:endParaRPr lang="en-US" sz="2600" b="1" i="1" dirty="0" smtClean="0"/>
          </a:p>
          <a:p>
            <a:pPr marL="457200" lvl="8" indent="-457200"/>
            <a:endParaRPr lang="en-US" sz="2600" dirty="0" smtClean="0"/>
          </a:p>
          <a:p>
            <a:pPr marL="457200" lvl="8" indent="-457200"/>
            <a:endParaRPr lang="en-US" sz="2600" dirty="0" smtClean="0"/>
          </a:p>
          <a:p>
            <a:pPr marL="457200" lvl="8" indent="-457200"/>
            <a:endParaRPr lang="en-US" sz="2600" dirty="0"/>
          </a:p>
          <a:p>
            <a:pPr marL="457200" lvl="8" indent="-457200"/>
            <a:endParaRPr lang="en-GB" sz="2200" b="1" i="1" dirty="0" smtClean="0"/>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8661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LINQ</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GB" sz="2400" dirty="0"/>
              <a:t>Language-Integrated Query (LINQ</a:t>
            </a:r>
            <a:r>
              <a:rPr lang="en-GB" sz="2400" dirty="0" smtClean="0"/>
              <a:t>)</a:t>
            </a:r>
          </a:p>
          <a:p>
            <a:pPr marL="457200" lvl="8" indent="-457200"/>
            <a:r>
              <a:rPr lang="en-GB" sz="2400" dirty="0" smtClean="0"/>
              <a:t>Strongly typed query</a:t>
            </a:r>
          </a:p>
          <a:p>
            <a:pPr marL="457200" lvl="8" indent="-457200"/>
            <a:r>
              <a:rPr lang="en-GB" sz="2400" dirty="0" smtClean="0"/>
              <a:t>applied on different data sources</a:t>
            </a:r>
          </a:p>
          <a:p>
            <a:pPr marL="457200" lvl="8" indent="-457200"/>
            <a:r>
              <a:rPr lang="en-GB" sz="2400" dirty="0" smtClean="0"/>
              <a:t>Extension methods in </a:t>
            </a:r>
            <a:r>
              <a:rPr lang="en-GB" sz="2400" b="1" i="1" dirty="0" err="1" smtClean="0"/>
              <a:t>System.Linq</a:t>
            </a:r>
            <a:r>
              <a:rPr lang="en-GB" sz="2400" dirty="0" smtClean="0"/>
              <a:t> namespace</a:t>
            </a:r>
          </a:p>
          <a:p>
            <a:r>
              <a:rPr lang="en-US" sz="2400" dirty="0"/>
              <a:t>LINQ-centric features:</a:t>
            </a:r>
          </a:p>
          <a:p>
            <a:pPr marL="457200" lvl="0" indent="0">
              <a:buNone/>
            </a:pPr>
            <a:r>
              <a:rPr lang="en-US" sz="2400" dirty="0" smtClean="0"/>
              <a:t>1. Implicitly </a:t>
            </a:r>
            <a:r>
              <a:rPr lang="en-US" sz="2400" dirty="0"/>
              <a:t>typed local variables</a:t>
            </a:r>
          </a:p>
          <a:p>
            <a:pPr marL="457200" lvl="0" indent="0">
              <a:buNone/>
            </a:pPr>
            <a:r>
              <a:rPr lang="en-US" sz="2400" dirty="0" smtClean="0"/>
              <a:t>2. Object/collection </a:t>
            </a:r>
            <a:r>
              <a:rPr lang="en-US" sz="2400" dirty="0"/>
              <a:t>initialization syntax</a:t>
            </a:r>
          </a:p>
          <a:p>
            <a:pPr marL="457200" lvl="0" indent="0">
              <a:buNone/>
            </a:pPr>
            <a:r>
              <a:rPr lang="en-US" sz="2400" dirty="0" smtClean="0"/>
              <a:t>3. Lambda </a:t>
            </a:r>
            <a:r>
              <a:rPr lang="en-US" sz="2400" dirty="0"/>
              <a:t>expressions</a:t>
            </a:r>
          </a:p>
          <a:p>
            <a:pPr marL="457200" lvl="0" indent="0">
              <a:buNone/>
            </a:pPr>
            <a:r>
              <a:rPr lang="en-US" sz="2400" dirty="0" smtClean="0"/>
              <a:t>4. Extension </a:t>
            </a:r>
            <a:r>
              <a:rPr lang="en-US" sz="2400" dirty="0"/>
              <a:t>methods</a:t>
            </a:r>
          </a:p>
          <a:p>
            <a:pPr marL="457200" lvl="0" indent="0">
              <a:buNone/>
            </a:pPr>
            <a:r>
              <a:rPr lang="en-US" sz="2400" dirty="0" smtClean="0"/>
              <a:t>5. Anonymous </a:t>
            </a:r>
            <a:r>
              <a:rPr lang="en-US" sz="2400" dirty="0"/>
              <a:t>types.</a:t>
            </a:r>
          </a:p>
          <a:p>
            <a:pPr marL="457200" lvl="8" indent="-457200"/>
            <a:endParaRPr lang="en-US" sz="2600" dirty="0" smtClean="0"/>
          </a:p>
          <a:p>
            <a:pPr marL="457200" lvl="8" indent="-457200"/>
            <a:endParaRPr lang="en-US" sz="2600" dirty="0" smtClean="0"/>
          </a:p>
          <a:p>
            <a:pPr marL="457200" lvl="8" indent="-457200"/>
            <a:endParaRPr lang="en-US" sz="2600" dirty="0"/>
          </a:p>
          <a:p>
            <a:pPr marL="457200" lvl="8" indent="-457200"/>
            <a:endParaRPr lang="en-GB" sz="2200" b="1" i="1" dirty="0" smtClean="0"/>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75826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LINQ</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GB" sz="2800" dirty="0" smtClean="0"/>
              <a:t>LINQ operators</a:t>
            </a:r>
          </a:p>
          <a:p>
            <a:pPr marL="457200" lvl="8" indent="-457200"/>
            <a:endParaRPr lang="en-US" sz="2600" dirty="0" smtClean="0"/>
          </a:p>
          <a:p>
            <a:pPr marL="457200" lvl="8" indent="-457200"/>
            <a:endParaRPr lang="en-US" sz="2600" dirty="0" smtClean="0"/>
          </a:p>
          <a:p>
            <a:pPr marL="457200" lvl="8" indent="-457200"/>
            <a:endParaRPr lang="en-US" sz="2600" dirty="0"/>
          </a:p>
          <a:p>
            <a:pPr marL="457200" lvl="8" indent="-457200"/>
            <a:endParaRPr lang="en-GB" sz="2200" b="1" i="1" dirty="0" smtClean="0"/>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19864673"/>
              </p:ext>
            </p:extLst>
          </p:nvPr>
        </p:nvGraphicFramePr>
        <p:xfrm>
          <a:off x="908697" y="1828801"/>
          <a:ext cx="6828534" cy="3886198"/>
        </p:xfrm>
        <a:graphic>
          <a:graphicData uri="http://schemas.openxmlformats.org/drawingml/2006/table">
            <a:tbl>
              <a:tblPr firstRow="1" firstCol="1" bandRow="1">
                <a:tableStyleId>{5C22544A-7EE6-4342-B048-85BDC9FD1C3A}</a:tableStyleId>
              </a:tblPr>
              <a:tblGrid>
                <a:gridCol w="1254521"/>
                <a:gridCol w="5574013"/>
              </a:tblGrid>
              <a:tr h="306805">
                <a:tc>
                  <a:txBody>
                    <a:bodyPr/>
                    <a:lstStyle/>
                    <a:p>
                      <a:pPr marL="0" marR="0" algn="just">
                        <a:spcBef>
                          <a:spcPts val="600"/>
                        </a:spcBef>
                        <a:spcAft>
                          <a:spcPts val="600"/>
                        </a:spcAft>
                      </a:pPr>
                      <a:r>
                        <a:rPr lang="en-GB" sz="1200">
                          <a:effectLst/>
                        </a:rPr>
                        <a:t>Operator</a:t>
                      </a:r>
                      <a:endParaRPr lang="en-US" sz="1100">
                        <a:effectLst/>
                        <a:latin typeface="SeavusSans"/>
                        <a:ea typeface="Times New Roman"/>
                        <a:cs typeface="Times New Roman"/>
                      </a:endParaRPr>
                    </a:p>
                  </a:txBody>
                  <a:tcPr marL="63305" marR="63305" marT="0" marB="0" anchor="ctr"/>
                </a:tc>
                <a:tc>
                  <a:txBody>
                    <a:bodyPr/>
                    <a:lstStyle/>
                    <a:p>
                      <a:pPr marL="0" marR="0" algn="just">
                        <a:spcBef>
                          <a:spcPts val="600"/>
                        </a:spcBef>
                        <a:spcAft>
                          <a:spcPts val="600"/>
                        </a:spcAft>
                      </a:pPr>
                      <a:r>
                        <a:rPr lang="en-GB" sz="1200">
                          <a:effectLst/>
                        </a:rPr>
                        <a:t>Meaning</a:t>
                      </a:r>
                      <a:endParaRPr lang="en-US" sz="1100">
                        <a:effectLst/>
                        <a:latin typeface="SeavusSans"/>
                        <a:ea typeface="Times New Roman"/>
                        <a:cs typeface="Times New Roman"/>
                      </a:endParaRPr>
                    </a:p>
                  </a:txBody>
                  <a:tcPr marL="63305" marR="63305" marT="0" marB="0" anchor="ctr"/>
                </a:tc>
              </a:tr>
              <a:tr h="869281">
                <a:tc>
                  <a:txBody>
                    <a:bodyPr/>
                    <a:lstStyle/>
                    <a:p>
                      <a:pPr marL="0" marR="0" algn="just">
                        <a:spcBef>
                          <a:spcPts val="600"/>
                        </a:spcBef>
                        <a:spcAft>
                          <a:spcPts val="600"/>
                        </a:spcAft>
                      </a:pPr>
                      <a:r>
                        <a:rPr lang="en-US" sz="1200">
                          <a:effectLst/>
                        </a:rPr>
                        <a:t>from, in</a:t>
                      </a:r>
                      <a:endParaRPr lang="en-US" sz="1100">
                        <a:effectLst/>
                        <a:latin typeface="SeavusSans"/>
                        <a:ea typeface="Times New Roman"/>
                        <a:cs typeface="Times New Roman"/>
                      </a:endParaRPr>
                    </a:p>
                  </a:txBody>
                  <a:tcPr marL="63305" marR="63305" marT="0" marB="0" anchor="ctr"/>
                </a:tc>
                <a:tc>
                  <a:txBody>
                    <a:bodyPr/>
                    <a:lstStyle/>
                    <a:p>
                      <a:pPr marL="0" marR="0" algn="just">
                        <a:spcBef>
                          <a:spcPts val="600"/>
                        </a:spcBef>
                        <a:spcAft>
                          <a:spcPts val="600"/>
                        </a:spcAft>
                      </a:pPr>
                      <a:r>
                        <a:rPr lang="en-US" sz="1200">
                          <a:effectLst/>
                        </a:rPr>
                        <a:t>Used to define the backbone for any LINQ expression, which allows</a:t>
                      </a:r>
                      <a:endParaRPr lang="en-US" sz="1100">
                        <a:effectLst/>
                      </a:endParaRPr>
                    </a:p>
                    <a:p>
                      <a:pPr marL="0" marR="0" algn="just">
                        <a:spcBef>
                          <a:spcPts val="600"/>
                        </a:spcBef>
                        <a:spcAft>
                          <a:spcPts val="600"/>
                        </a:spcAft>
                      </a:pPr>
                      <a:r>
                        <a:rPr lang="en-US" sz="1200">
                          <a:effectLst/>
                        </a:rPr>
                        <a:t>you to extract a subset of data from a fitting container.</a:t>
                      </a:r>
                      <a:endParaRPr lang="en-US" sz="1100">
                        <a:effectLst/>
                        <a:latin typeface="SeavusSans"/>
                        <a:ea typeface="Times New Roman"/>
                        <a:cs typeface="Times New Roman"/>
                      </a:endParaRPr>
                    </a:p>
                  </a:txBody>
                  <a:tcPr marL="63305" marR="63305" marT="0" marB="0" anchor="ctr"/>
                </a:tc>
              </a:tr>
              <a:tr h="306805">
                <a:tc>
                  <a:txBody>
                    <a:bodyPr/>
                    <a:lstStyle/>
                    <a:p>
                      <a:pPr marL="0" marR="0" algn="just">
                        <a:spcBef>
                          <a:spcPts val="600"/>
                        </a:spcBef>
                        <a:spcAft>
                          <a:spcPts val="600"/>
                        </a:spcAft>
                      </a:pPr>
                      <a:r>
                        <a:rPr lang="en-US" sz="1200">
                          <a:effectLst/>
                        </a:rPr>
                        <a:t>Where</a:t>
                      </a:r>
                      <a:endParaRPr lang="en-US" sz="1100">
                        <a:effectLst/>
                        <a:latin typeface="SeavusSans"/>
                        <a:ea typeface="Times New Roman"/>
                        <a:cs typeface="Times New Roman"/>
                      </a:endParaRPr>
                    </a:p>
                  </a:txBody>
                  <a:tcPr marL="63305" marR="63305" marT="0" marB="0" anchor="ctr"/>
                </a:tc>
                <a:tc>
                  <a:txBody>
                    <a:bodyPr/>
                    <a:lstStyle/>
                    <a:p>
                      <a:pPr marL="0" marR="0" algn="just">
                        <a:spcBef>
                          <a:spcPts val="600"/>
                        </a:spcBef>
                        <a:spcAft>
                          <a:spcPts val="600"/>
                        </a:spcAft>
                      </a:pPr>
                      <a:r>
                        <a:rPr lang="en-US" sz="1200">
                          <a:effectLst/>
                        </a:rPr>
                        <a:t>Used to define a restriction for which items to extract from a container.</a:t>
                      </a:r>
                      <a:endParaRPr lang="en-US" sz="1100">
                        <a:effectLst/>
                        <a:latin typeface="SeavusSans"/>
                        <a:ea typeface="Times New Roman"/>
                        <a:cs typeface="Times New Roman"/>
                      </a:endParaRPr>
                    </a:p>
                  </a:txBody>
                  <a:tcPr marL="63305" marR="63305" marT="0" marB="0" anchor="ctr"/>
                </a:tc>
              </a:tr>
              <a:tr h="306805">
                <a:tc>
                  <a:txBody>
                    <a:bodyPr/>
                    <a:lstStyle/>
                    <a:p>
                      <a:pPr marL="0" marR="0" algn="just">
                        <a:spcBef>
                          <a:spcPts val="600"/>
                        </a:spcBef>
                        <a:spcAft>
                          <a:spcPts val="600"/>
                        </a:spcAft>
                      </a:pPr>
                      <a:r>
                        <a:rPr lang="en-US" sz="1200">
                          <a:effectLst/>
                        </a:rPr>
                        <a:t>Select</a:t>
                      </a:r>
                      <a:endParaRPr lang="en-US" sz="1100">
                        <a:effectLst/>
                        <a:latin typeface="SeavusSans"/>
                        <a:ea typeface="Times New Roman"/>
                        <a:cs typeface="Times New Roman"/>
                      </a:endParaRPr>
                    </a:p>
                  </a:txBody>
                  <a:tcPr marL="63305" marR="63305" marT="0" marB="0" anchor="ctr"/>
                </a:tc>
                <a:tc>
                  <a:txBody>
                    <a:bodyPr/>
                    <a:lstStyle/>
                    <a:p>
                      <a:pPr marL="0" marR="0" algn="just">
                        <a:spcBef>
                          <a:spcPts val="600"/>
                        </a:spcBef>
                        <a:spcAft>
                          <a:spcPts val="600"/>
                        </a:spcAft>
                      </a:pPr>
                      <a:r>
                        <a:rPr lang="en-US" sz="1200">
                          <a:effectLst/>
                        </a:rPr>
                        <a:t>Used to select a sequence from the container</a:t>
                      </a:r>
                      <a:endParaRPr lang="en-US" sz="1100">
                        <a:effectLst/>
                        <a:latin typeface="SeavusSans"/>
                        <a:ea typeface="Times New Roman"/>
                        <a:cs typeface="Times New Roman"/>
                      </a:endParaRPr>
                    </a:p>
                  </a:txBody>
                  <a:tcPr marL="63305" marR="63305" marT="0" marB="0" anchor="ctr"/>
                </a:tc>
              </a:tr>
              <a:tr h="920416">
                <a:tc>
                  <a:txBody>
                    <a:bodyPr/>
                    <a:lstStyle/>
                    <a:p>
                      <a:pPr marL="0" marR="0" algn="just">
                        <a:spcBef>
                          <a:spcPts val="600"/>
                        </a:spcBef>
                        <a:spcAft>
                          <a:spcPts val="600"/>
                        </a:spcAft>
                      </a:pPr>
                      <a:r>
                        <a:rPr lang="en-US" sz="1200">
                          <a:effectLst/>
                        </a:rPr>
                        <a:t>orderby, ascending, descending</a:t>
                      </a:r>
                      <a:endParaRPr lang="en-US" sz="1100">
                        <a:effectLst/>
                        <a:latin typeface="SeavusSans"/>
                        <a:ea typeface="Times New Roman"/>
                        <a:cs typeface="Times New Roman"/>
                      </a:endParaRPr>
                    </a:p>
                  </a:txBody>
                  <a:tcPr marL="63305" marR="63305" marT="0" marB="0" anchor="ctr"/>
                </a:tc>
                <a:tc>
                  <a:txBody>
                    <a:bodyPr/>
                    <a:lstStyle/>
                    <a:p>
                      <a:pPr marL="0" marR="0" algn="just">
                        <a:spcBef>
                          <a:spcPts val="600"/>
                        </a:spcBef>
                        <a:spcAft>
                          <a:spcPts val="600"/>
                        </a:spcAft>
                      </a:pPr>
                      <a:r>
                        <a:rPr lang="en-US" sz="1200" dirty="0">
                          <a:effectLst/>
                        </a:rPr>
                        <a:t>Allows the resulting subset to be ordered in ascending or descending order.</a:t>
                      </a:r>
                      <a:endParaRPr lang="en-US" sz="1100" dirty="0">
                        <a:effectLst/>
                        <a:latin typeface="SeavusSans"/>
                        <a:ea typeface="Times New Roman"/>
                        <a:cs typeface="Times New Roman"/>
                      </a:endParaRPr>
                    </a:p>
                  </a:txBody>
                  <a:tcPr marL="63305" marR="63305" marT="0" marB="0" anchor="ctr"/>
                </a:tc>
              </a:tr>
              <a:tr h="306805">
                <a:tc>
                  <a:txBody>
                    <a:bodyPr/>
                    <a:lstStyle/>
                    <a:p>
                      <a:pPr marL="0" marR="0" algn="just">
                        <a:spcBef>
                          <a:spcPts val="600"/>
                        </a:spcBef>
                        <a:spcAft>
                          <a:spcPts val="600"/>
                        </a:spcAft>
                      </a:pPr>
                      <a:r>
                        <a:rPr lang="en-US" sz="1200">
                          <a:effectLst/>
                        </a:rPr>
                        <a:t>group, by</a:t>
                      </a:r>
                      <a:endParaRPr lang="en-US" sz="1100">
                        <a:effectLst/>
                        <a:latin typeface="SeavusSans"/>
                        <a:ea typeface="Times New Roman"/>
                        <a:cs typeface="Times New Roman"/>
                      </a:endParaRPr>
                    </a:p>
                  </a:txBody>
                  <a:tcPr marL="63305" marR="63305" marT="0" marB="0" anchor="ctr"/>
                </a:tc>
                <a:tc>
                  <a:txBody>
                    <a:bodyPr/>
                    <a:lstStyle/>
                    <a:p>
                      <a:pPr marL="0" marR="0" algn="just">
                        <a:spcBef>
                          <a:spcPts val="600"/>
                        </a:spcBef>
                        <a:spcAft>
                          <a:spcPts val="600"/>
                        </a:spcAft>
                      </a:pPr>
                      <a:r>
                        <a:rPr lang="en-US" sz="1200">
                          <a:effectLst/>
                        </a:rPr>
                        <a:t>Yields a subset with data grouped by a specified value.</a:t>
                      </a:r>
                      <a:endParaRPr lang="en-US" sz="1100">
                        <a:effectLst/>
                        <a:latin typeface="SeavusSans"/>
                        <a:ea typeface="Times New Roman"/>
                        <a:cs typeface="Times New Roman"/>
                      </a:endParaRPr>
                    </a:p>
                  </a:txBody>
                  <a:tcPr marL="63305" marR="63305" marT="0" marB="0" anchor="ctr"/>
                </a:tc>
              </a:tr>
              <a:tr h="869281">
                <a:tc>
                  <a:txBody>
                    <a:bodyPr/>
                    <a:lstStyle/>
                    <a:p>
                      <a:pPr marL="0" marR="0" algn="just">
                        <a:spcBef>
                          <a:spcPts val="600"/>
                        </a:spcBef>
                        <a:spcAft>
                          <a:spcPts val="600"/>
                        </a:spcAft>
                      </a:pPr>
                      <a:r>
                        <a:rPr lang="en-US" sz="1200">
                          <a:effectLst/>
                        </a:rPr>
                        <a:t>join, on, equals, into</a:t>
                      </a:r>
                      <a:endParaRPr lang="en-US" sz="1100">
                        <a:effectLst/>
                        <a:latin typeface="SeavusSans"/>
                        <a:ea typeface="Times New Roman"/>
                        <a:cs typeface="Times New Roman"/>
                      </a:endParaRPr>
                    </a:p>
                  </a:txBody>
                  <a:tcPr marL="63305" marR="63305" marT="0" marB="0" anchor="ctr"/>
                </a:tc>
                <a:tc>
                  <a:txBody>
                    <a:bodyPr/>
                    <a:lstStyle/>
                    <a:p>
                      <a:pPr marL="0" marR="0" algn="just">
                        <a:spcBef>
                          <a:spcPts val="600"/>
                        </a:spcBef>
                        <a:spcAft>
                          <a:spcPts val="600"/>
                        </a:spcAft>
                      </a:pPr>
                      <a:r>
                        <a:rPr lang="en-US" sz="1200" dirty="0">
                          <a:effectLst/>
                        </a:rPr>
                        <a:t>Performs joins based on specified key. Remember, these “joins” do</a:t>
                      </a:r>
                      <a:endParaRPr lang="en-US" sz="1100" dirty="0">
                        <a:effectLst/>
                      </a:endParaRPr>
                    </a:p>
                    <a:p>
                      <a:pPr marL="0" marR="0" algn="just">
                        <a:spcBef>
                          <a:spcPts val="600"/>
                        </a:spcBef>
                        <a:spcAft>
                          <a:spcPts val="600"/>
                        </a:spcAft>
                      </a:pPr>
                      <a:r>
                        <a:rPr lang="en-US" sz="1200" dirty="0">
                          <a:effectLst/>
                        </a:rPr>
                        <a:t>not need to have anything to do with data in a relational database.</a:t>
                      </a:r>
                      <a:endParaRPr lang="en-US" sz="1100" dirty="0">
                        <a:effectLst/>
                        <a:latin typeface="SeavusSans"/>
                        <a:ea typeface="Times New Roman"/>
                        <a:cs typeface="Times New Roman"/>
                      </a:endParaRPr>
                    </a:p>
                  </a:txBody>
                  <a:tcPr marL="63305" marR="63305" marT="0" marB="0" anchor="ctr"/>
                </a:tc>
              </a:tr>
            </a:tbl>
          </a:graphicData>
        </a:graphic>
      </p:graphicFrame>
    </p:spTree>
    <p:extLst>
      <p:ext uri="{BB962C8B-B14F-4D97-AF65-F5344CB8AC3E}">
        <p14:creationId xmlns:p14="http://schemas.microsoft.com/office/powerpoint/2010/main" val="39455202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LINQ to Objects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GB" sz="2800" dirty="0" err="1" smtClean="0"/>
              <a:t>Datasource</a:t>
            </a:r>
            <a:r>
              <a:rPr lang="en-GB" sz="2800" dirty="0" smtClean="0"/>
              <a:t> is in memory collection</a:t>
            </a:r>
          </a:p>
          <a:p>
            <a:pPr marL="457200" lvl="8" indent="-457200"/>
            <a:r>
              <a:rPr lang="en-GB" sz="2800" dirty="0" smtClean="0"/>
              <a:t>Operates directly on </a:t>
            </a:r>
            <a:r>
              <a:rPr lang="en-GB" sz="2800" dirty="0" err="1" smtClean="0"/>
              <a:t>IEnumerable</a:t>
            </a:r>
            <a:r>
              <a:rPr lang="en-GB" sz="2800" dirty="0" smtClean="0"/>
              <a:t> without provider</a:t>
            </a:r>
          </a:p>
          <a:p>
            <a:pPr marL="457200" lvl="8" indent="-457200"/>
            <a:r>
              <a:rPr lang="en-US" sz="2600" dirty="0" smtClean="0"/>
              <a:t>Eliminates nested </a:t>
            </a:r>
            <a:r>
              <a:rPr lang="en-US" sz="2600" dirty="0" err="1" smtClean="0"/>
              <a:t>foreach</a:t>
            </a:r>
            <a:endParaRPr lang="en-US" sz="2600" dirty="0" smtClean="0"/>
          </a:p>
          <a:p>
            <a:pPr marL="457200" lvl="8" indent="-457200"/>
            <a:r>
              <a:rPr lang="en-US" sz="2600" b="1" i="1" dirty="0" smtClean="0"/>
              <a:t>Example (</a:t>
            </a:r>
            <a:r>
              <a:rPr lang="en-US" sz="2600" b="1" i="1" dirty="0" err="1" smtClean="0"/>
              <a:t>LinqToObjectsExample</a:t>
            </a:r>
            <a:r>
              <a:rPr lang="en-US" sz="2600" b="1" i="1" dirty="0" smtClean="0"/>
              <a:t>)</a:t>
            </a:r>
          </a:p>
          <a:p>
            <a:pPr marL="457200" lvl="8" indent="-457200"/>
            <a:endParaRPr lang="en-US" sz="2600" dirty="0" smtClean="0"/>
          </a:p>
          <a:p>
            <a:pPr marL="457200" lvl="8" indent="-457200"/>
            <a:endParaRPr lang="en-US" sz="2600" dirty="0"/>
          </a:p>
          <a:p>
            <a:pPr marL="457200" lvl="8" indent="-457200"/>
            <a:endParaRPr lang="en-GB" sz="2200" b="1" i="1" dirty="0" smtClean="0"/>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91963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LAB 17-21</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endParaRPr lang="en-US" sz="2600" dirty="0" smtClean="0"/>
          </a:p>
          <a:p>
            <a:pPr marL="457200" lvl="8" indent="-457200"/>
            <a:endParaRPr lang="en-US" sz="2600" dirty="0"/>
          </a:p>
          <a:p>
            <a:pPr marL="457200" lvl="8" indent="-457200"/>
            <a:endParaRPr lang="en-GB" sz="2200" b="1" i="1" dirty="0" smtClean="0"/>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900364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Home work</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endParaRPr lang="en-GB" sz="2200" dirty="0" smtClean="0"/>
          </a:p>
        </p:txBody>
      </p:sp>
      <p:sp>
        <p:nvSpPr>
          <p:cNvPr id="6" name="Content Placeholder 9"/>
          <p:cNvSpPr txBox="1">
            <a:spLocks/>
          </p:cNvSpPr>
          <p:nvPr/>
        </p:nvSpPr>
        <p:spPr>
          <a:xfrm>
            <a:off x="908697" y="1371600"/>
            <a:ext cx="7983415" cy="4572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8" indent="-457200"/>
            <a:r>
              <a:rPr lang="en-US" sz="2600" dirty="0" smtClean="0"/>
              <a:t>Complete the labs and send them on mail.</a:t>
            </a:r>
          </a:p>
          <a:p>
            <a:pPr marL="0" lvl="8" indent="0">
              <a:buNone/>
            </a:pPr>
            <a:r>
              <a:rPr lang="en-US" sz="2600" dirty="0"/>
              <a:t>	</a:t>
            </a:r>
            <a:r>
              <a:rPr lang="en-US" sz="2600" dirty="0" smtClean="0"/>
              <a:t>(goce.kalamadevski@seavus.com)</a:t>
            </a:r>
          </a:p>
          <a:p>
            <a:pPr marL="457200" lvl="8" indent="-457200"/>
            <a:r>
              <a:rPr lang="en-US" sz="2600" dirty="0" smtClean="0"/>
              <a:t>Test (total score 100):</a:t>
            </a:r>
          </a:p>
          <a:p>
            <a:pPr marL="909638" lvl="8" indent="-514350">
              <a:buFont typeface="+mj-lt"/>
              <a:buAutoNum type="arabicPeriod"/>
            </a:pPr>
            <a:r>
              <a:rPr lang="en-US" sz="2600" dirty="0" smtClean="0"/>
              <a:t>30% from labs</a:t>
            </a:r>
          </a:p>
          <a:p>
            <a:pPr marL="909638" lvl="8" indent="-514350">
              <a:buFont typeface="+mj-lt"/>
              <a:buAutoNum type="arabicPeriod"/>
            </a:pPr>
            <a:r>
              <a:rPr lang="en-US" sz="2600" dirty="0" smtClean="0"/>
              <a:t>10% from attendance</a:t>
            </a:r>
          </a:p>
          <a:p>
            <a:pPr marL="909638" lvl="8" indent="-514350">
              <a:buFont typeface="+mj-lt"/>
              <a:buAutoNum type="arabicPeriod"/>
            </a:pPr>
            <a:r>
              <a:rPr lang="en-US" sz="2600" dirty="0" smtClean="0"/>
              <a:t>60% from test</a:t>
            </a:r>
          </a:p>
          <a:p>
            <a:pPr marL="909638" lvl="8" indent="-514350">
              <a:buFont typeface="+mj-lt"/>
              <a:buAutoNum type="arabicPeriod"/>
            </a:pPr>
            <a:endParaRPr lang="en-US" sz="2600" dirty="0"/>
          </a:p>
          <a:p>
            <a:pPr marL="514350" lvl="8" indent="-514350"/>
            <a:r>
              <a:rPr lang="en-US" sz="2600" dirty="0" smtClean="0"/>
              <a:t>You pass with score &gt;=60</a:t>
            </a:r>
            <a:endParaRPr lang="en-US" sz="2600" dirty="0"/>
          </a:p>
          <a:p>
            <a:pPr marL="457200" lvl="8" indent="-457200"/>
            <a:endParaRPr lang="en-GB" sz="2200" b="1" i="1" dirty="0" smtClean="0"/>
          </a:p>
          <a:p>
            <a:pPr marL="457200" lvl="8" indent="-457200"/>
            <a:endParaRPr lang="en-GB" sz="2200" dirty="0" smtClean="0"/>
          </a:p>
          <a:p>
            <a:pPr marL="457200" lvl="8" indent="-457200"/>
            <a:endParaRPr lang="en-GB" sz="2200" dirty="0" smtClean="0"/>
          </a:p>
        </p:txBody>
      </p:sp>
      <p:sp>
        <p:nvSpPr>
          <p:cNvPr id="3" name="Rectangle 2"/>
          <p:cNvSpPr>
            <a:spLocks noChangeArrowheads="1"/>
          </p:cNvSpPr>
          <p:nvPr/>
        </p:nvSpPr>
        <p:spPr bwMode="auto">
          <a:xfrm>
            <a:off x="0" y="-215443"/>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22634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Enumerations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set of named integral constants</a:t>
            </a:r>
          </a:p>
          <a:p>
            <a:pPr marL="922338" lvl="8" indent="-457200"/>
            <a:r>
              <a:rPr lang="en-GB" sz="2200" b="1" i="1" dirty="0" err="1" smtClean="0"/>
              <a:t>enum</a:t>
            </a:r>
            <a:r>
              <a:rPr lang="en-GB" sz="2200" dirty="0" smtClean="0"/>
              <a:t> keyword</a:t>
            </a:r>
          </a:p>
          <a:p>
            <a:pPr marL="922338" lvl="8" indent="-457200"/>
            <a:endParaRPr lang="en-GB" sz="2200" dirty="0"/>
          </a:p>
          <a:p>
            <a:pPr marL="922338" lvl="8" indent="-457200"/>
            <a:endParaRPr lang="en-GB" sz="2200" dirty="0" smtClean="0"/>
          </a:p>
          <a:p>
            <a:pPr marL="922338" lvl="8" indent="-457200"/>
            <a:endParaRPr lang="en-GB" sz="2200" dirty="0"/>
          </a:p>
          <a:p>
            <a:pPr marL="922338" lvl="8" indent="-457200"/>
            <a:endParaRPr lang="en-GB" sz="2200" dirty="0" smtClean="0"/>
          </a:p>
          <a:p>
            <a:pPr marL="922338" lvl="8" indent="-457200"/>
            <a:r>
              <a:rPr lang="en-GB" sz="2200" b="1" i="1" dirty="0" err="1"/>
              <a:t>i</a:t>
            </a:r>
            <a:r>
              <a:rPr lang="en-GB" sz="2200" b="1" i="1" dirty="0" err="1" smtClean="0"/>
              <a:t>nt</a:t>
            </a:r>
            <a:r>
              <a:rPr lang="en-GB" sz="2200" dirty="0" smtClean="0"/>
              <a:t> underlying type</a:t>
            </a:r>
          </a:p>
          <a:p>
            <a:pPr marL="922338" lvl="8" indent="-457200"/>
            <a:r>
              <a:rPr lang="en-GB" sz="2200" dirty="0" smtClean="0"/>
              <a:t>specify values or not (set most logical to 0)</a:t>
            </a:r>
          </a:p>
          <a:p>
            <a:pPr marL="922338" lvl="8" indent="-457200"/>
            <a:r>
              <a:rPr lang="en-GB" sz="2200" dirty="0" smtClean="0"/>
              <a:t>use enumerations to define bit flags (!, &amp;, I, ^, !)</a:t>
            </a:r>
          </a:p>
          <a:p>
            <a:pPr marL="922338" lvl="8" indent="-457200"/>
            <a:r>
              <a:rPr lang="en-GB" sz="2200" b="1" i="1" dirty="0" smtClean="0"/>
              <a:t>Example</a:t>
            </a:r>
            <a:r>
              <a:rPr lang="en-GB" sz="2200" dirty="0" smtClean="0"/>
              <a:t> (</a:t>
            </a:r>
            <a:r>
              <a:rPr lang="en-GB" sz="2200" dirty="0" err="1" smtClean="0"/>
              <a:t>AbstractCar.cs</a:t>
            </a:r>
            <a:r>
              <a:rPr lang="en-GB" sz="2200" dirty="0" smtClean="0"/>
              <a:t>)</a:t>
            </a:r>
          </a:p>
          <a:p>
            <a:pPr marL="922338" lvl="8" indent="-457200"/>
            <a:r>
              <a:rPr lang="en-GB" sz="2200" dirty="0" smtClean="0"/>
              <a:t>advantages over using numbers</a:t>
            </a:r>
          </a:p>
          <a:p>
            <a:pPr marL="465138" lvl="8" indent="0">
              <a:buNone/>
            </a:pPr>
            <a:endParaRPr lang="en-GB" sz="2200" dirty="0" smtClean="0"/>
          </a:p>
          <a:p>
            <a:pPr marL="922338" lvl="8" indent="-457200"/>
            <a:endParaRPr lang="en-GB" sz="2200" dirty="0" smtClean="0"/>
          </a:p>
          <a:p>
            <a:pPr marL="922338" lvl="8" indent="-457200"/>
            <a:endParaRPr lang="en-GB" sz="2200" b="1" i="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39" y="1981200"/>
            <a:ext cx="7766697" cy="176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60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Arrays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lvl="8" indent="0">
              <a:buNone/>
            </a:pPr>
            <a:endParaRPr lang="en-GB" sz="2200" dirty="0" smtClean="0"/>
          </a:p>
          <a:p>
            <a:pPr marL="922338" lvl="8" indent="-457200"/>
            <a:r>
              <a:rPr lang="en-GB" sz="2200" dirty="0" smtClean="0"/>
              <a:t>data structure of elements of same type</a:t>
            </a:r>
          </a:p>
          <a:p>
            <a:pPr marL="922338" lvl="8" indent="-457200"/>
            <a:r>
              <a:rPr lang="en-GB" sz="2200" dirty="0" smtClean="0"/>
              <a:t>single, multi dimensional or jagged (array of arrays)</a:t>
            </a:r>
          </a:p>
          <a:p>
            <a:pPr marL="922338" lvl="8" indent="-457200"/>
            <a:r>
              <a:rPr lang="en-GB" sz="2200" dirty="0" smtClean="0"/>
              <a:t>zero indexed</a:t>
            </a:r>
          </a:p>
          <a:p>
            <a:pPr marL="922338" lvl="8" indent="-457200"/>
            <a:r>
              <a:rPr lang="en-GB" sz="2200" dirty="0" smtClean="0"/>
              <a:t>reference types derive from </a:t>
            </a:r>
            <a:r>
              <a:rPr lang="en-GB" sz="2200" b="1" i="1" dirty="0" smtClean="0"/>
              <a:t>Array</a:t>
            </a:r>
            <a:r>
              <a:rPr lang="en-GB" sz="2200" dirty="0" smtClean="0"/>
              <a:t> class</a:t>
            </a:r>
          </a:p>
          <a:p>
            <a:pPr marL="922338" lvl="8" indent="-457200"/>
            <a:endParaRPr lang="en-GB" sz="2200" dirty="0"/>
          </a:p>
          <a:p>
            <a:pPr marL="922338" lvl="8" indent="-457200"/>
            <a:r>
              <a:rPr lang="en-GB" sz="2200" b="1" i="1" dirty="0" smtClean="0"/>
              <a:t>Example (materials)</a:t>
            </a:r>
          </a:p>
          <a:p>
            <a:pPr marL="922338" lvl="8" indent="-457200"/>
            <a:endParaRPr lang="en-GB" sz="2200" dirty="0" smtClean="0"/>
          </a:p>
          <a:p>
            <a:pPr marL="922338" lvl="8" indent="-457200"/>
            <a:endParaRPr lang="en-GB" sz="2200" b="1" i="1" dirty="0"/>
          </a:p>
        </p:txBody>
      </p:sp>
    </p:spTree>
    <p:extLst>
      <p:ext uri="{BB962C8B-B14F-4D97-AF65-F5344CB8AC3E}">
        <p14:creationId xmlns:p14="http://schemas.microsoft.com/office/powerpoint/2010/main" val="2540547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Collections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lvl="8" indent="0">
              <a:buNone/>
            </a:pPr>
            <a:endParaRPr lang="en-GB" sz="2200" dirty="0" smtClean="0"/>
          </a:p>
          <a:p>
            <a:pPr marL="922338" lvl="8" indent="-457200"/>
            <a:r>
              <a:rPr lang="en-GB" sz="2200" dirty="0" smtClean="0"/>
              <a:t>special types for data storage and retrieval</a:t>
            </a:r>
          </a:p>
          <a:p>
            <a:pPr marL="922338" lvl="8" indent="-457200"/>
            <a:r>
              <a:rPr lang="en-GB" sz="2200" dirty="0" smtClean="0"/>
              <a:t>support for stacks, queues, lists and hash tables</a:t>
            </a:r>
          </a:p>
          <a:p>
            <a:pPr marL="922338" lvl="8" indent="-457200"/>
            <a:r>
              <a:rPr lang="en-GB" sz="2200" dirty="0" smtClean="0"/>
              <a:t>part of </a:t>
            </a:r>
            <a:r>
              <a:rPr lang="en-GB" sz="2200" dirty="0" err="1" smtClean="0"/>
              <a:t>System.Collections</a:t>
            </a:r>
            <a:r>
              <a:rPr lang="en-GB" sz="2200" dirty="0" smtClean="0"/>
              <a:t> or </a:t>
            </a:r>
            <a:r>
              <a:rPr lang="en-GB" sz="2200" dirty="0" err="1" smtClean="0"/>
              <a:t>System.Collections.Generic</a:t>
            </a:r>
            <a:r>
              <a:rPr lang="en-GB" sz="2200" dirty="0" smtClean="0"/>
              <a:t> namespace</a:t>
            </a:r>
          </a:p>
          <a:p>
            <a:pPr marL="922338" lvl="8" indent="-457200"/>
            <a:r>
              <a:rPr lang="en-GB" sz="2200" dirty="0" err="1" smtClean="0"/>
              <a:t>IEnumerable</a:t>
            </a:r>
            <a:r>
              <a:rPr lang="en-GB" sz="2200" dirty="0" smtClean="0"/>
              <a:t>, </a:t>
            </a:r>
            <a:r>
              <a:rPr lang="en-GB" sz="2200" dirty="0" err="1" smtClean="0"/>
              <a:t>ICollection</a:t>
            </a:r>
            <a:r>
              <a:rPr lang="en-GB" sz="2200" dirty="0" smtClean="0"/>
              <a:t>, </a:t>
            </a:r>
            <a:r>
              <a:rPr lang="en-GB" sz="2200" dirty="0" err="1" smtClean="0"/>
              <a:t>IList</a:t>
            </a:r>
            <a:r>
              <a:rPr lang="en-GB" sz="2200" dirty="0" smtClean="0"/>
              <a:t>, </a:t>
            </a:r>
            <a:r>
              <a:rPr lang="en-GB" sz="2200" dirty="0" err="1" smtClean="0"/>
              <a:t>IDictionary</a:t>
            </a:r>
            <a:r>
              <a:rPr lang="en-GB" sz="2200" dirty="0" smtClean="0"/>
              <a:t> interfaces</a:t>
            </a:r>
          </a:p>
          <a:p>
            <a:pPr marL="922338" lvl="8" indent="-457200"/>
            <a:r>
              <a:rPr lang="en-GB" sz="2200" dirty="0" err="1" smtClean="0"/>
              <a:t>IList</a:t>
            </a:r>
            <a:r>
              <a:rPr lang="en-GB" sz="2200" dirty="0" smtClean="0"/>
              <a:t> – elements have only values</a:t>
            </a:r>
          </a:p>
          <a:p>
            <a:pPr marL="922338" lvl="8" indent="-457200"/>
            <a:r>
              <a:rPr lang="en-GB" sz="2200" dirty="0" err="1" smtClean="0"/>
              <a:t>IDictionary</a:t>
            </a:r>
            <a:r>
              <a:rPr lang="en-GB" sz="2200" dirty="0" smtClean="0"/>
              <a:t>- elements are key-value pairs</a:t>
            </a:r>
          </a:p>
          <a:p>
            <a:pPr marL="922338" lvl="8" indent="-457200"/>
            <a:endParaRPr lang="en-GB" sz="2200" dirty="0"/>
          </a:p>
          <a:p>
            <a:pPr marL="922338" lvl="8" indent="-457200"/>
            <a:r>
              <a:rPr lang="en-GB" sz="2200" dirty="0" smtClean="0"/>
              <a:t>Example (</a:t>
            </a:r>
            <a:r>
              <a:rPr lang="en-GB" sz="2200" dirty="0" err="1" smtClean="0"/>
              <a:t>CarPark</a:t>
            </a:r>
            <a:r>
              <a:rPr lang="en-GB" sz="2200" dirty="0" smtClean="0"/>
              <a:t>)</a:t>
            </a:r>
          </a:p>
          <a:p>
            <a:pPr marL="922338" lvl="8" indent="-457200"/>
            <a:endParaRPr lang="en-GB" sz="2200" dirty="0" smtClean="0"/>
          </a:p>
          <a:p>
            <a:pPr marL="922338" lvl="8" indent="-457200"/>
            <a:endParaRPr lang="en-GB" sz="2200" dirty="0" smtClean="0"/>
          </a:p>
          <a:p>
            <a:pPr marL="922338" lvl="8" indent="-457200"/>
            <a:endParaRPr lang="en-GB" sz="2200" dirty="0" smtClean="0"/>
          </a:p>
          <a:p>
            <a:pPr marL="922338" lvl="8" indent="-457200"/>
            <a:endParaRPr lang="en-GB" sz="2200" b="1" i="1" dirty="0"/>
          </a:p>
        </p:txBody>
      </p:sp>
    </p:spTree>
    <p:extLst>
      <p:ext uri="{BB962C8B-B14F-4D97-AF65-F5344CB8AC3E}">
        <p14:creationId xmlns:p14="http://schemas.microsoft.com/office/powerpoint/2010/main" val="3832408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LAB 06-10</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lvl="8" indent="0">
              <a:buNone/>
            </a:pPr>
            <a:endParaRPr lang="en-GB" sz="2200" dirty="0" smtClean="0"/>
          </a:p>
          <a:p>
            <a:pPr marL="922338" lvl="8" indent="-457200">
              <a:buFont typeface="Wingdings" pitchFamily="2" charset="2"/>
              <a:buChar char="Ø"/>
            </a:pPr>
            <a:r>
              <a:rPr lang="en-GB" sz="2200" dirty="0" smtClean="0"/>
              <a:t>Define classes</a:t>
            </a:r>
          </a:p>
          <a:p>
            <a:pPr marL="922338" lvl="8" indent="-457200">
              <a:buFont typeface="Wingdings" pitchFamily="2" charset="2"/>
              <a:buChar char="Ø"/>
            </a:pPr>
            <a:r>
              <a:rPr lang="en-GB" sz="2200" dirty="0" smtClean="0"/>
              <a:t>Define structures</a:t>
            </a:r>
          </a:p>
          <a:p>
            <a:pPr marL="922338" lvl="8" indent="-457200">
              <a:buFont typeface="Wingdings" pitchFamily="2" charset="2"/>
              <a:buChar char="Ø"/>
            </a:pPr>
            <a:r>
              <a:rPr lang="en-GB" sz="2200" dirty="0" smtClean="0"/>
              <a:t>Windows Forms Application (inheritance)</a:t>
            </a:r>
          </a:p>
          <a:p>
            <a:pPr marL="922338" lvl="8" indent="-457200">
              <a:buFont typeface="Wingdings" pitchFamily="2" charset="2"/>
              <a:buChar char="Ø"/>
            </a:pPr>
            <a:r>
              <a:rPr lang="en-GB" sz="2200" dirty="0" smtClean="0"/>
              <a:t>Interfaces and overriding</a:t>
            </a:r>
          </a:p>
          <a:p>
            <a:pPr marL="922338" lvl="8" indent="-457200">
              <a:buFont typeface="Wingdings" pitchFamily="2" charset="2"/>
              <a:buChar char="Ø"/>
            </a:pPr>
            <a:r>
              <a:rPr lang="en-GB" sz="2200" dirty="0" smtClean="0"/>
              <a:t>Static members</a:t>
            </a:r>
          </a:p>
          <a:p>
            <a:pPr marL="922338" lvl="8" indent="-457200"/>
            <a:endParaRPr lang="en-GB" sz="2200" dirty="0" smtClean="0"/>
          </a:p>
          <a:p>
            <a:pPr marL="922338" lvl="8" indent="-457200"/>
            <a:endParaRPr lang="en-GB" sz="2200" dirty="0" smtClean="0"/>
          </a:p>
          <a:p>
            <a:pPr marL="922338" lvl="8" indent="-457200"/>
            <a:endParaRPr lang="en-GB" sz="2200" b="1" i="1" dirty="0"/>
          </a:p>
        </p:txBody>
      </p:sp>
    </p:spTree>
    <p:extLst>
      <p:ext uri="{BB962C8B-B14F-4D97-AF65-F5344CB8AC3E}">
        <p14:creationId xmlns:p14="http://schemas.microsoft.com/office/powerpoint/2010/main" val="307123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Indexers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ability to access values like an array</a:t>
            </a:r>
          </a:p>
          <a:p>
            <a:pPr marL="922338" lvl="8" indent="-457200"/>
            <a:r>
              <a:rPr lang="en-GB" sz="2200" dirty="0" smtClean="0"/>
              <a:t>resemble properties but parameter(s)</a:t>
            </a:r>
          </a:p>
          <a:p>
            <a:pPr marL="922338" lvl="8" indent="-457200"/>
            <a:r>
              <a:rPr lang="en-GB" sz="2200" dirty="0" smtClean="0"/>
              <a:t>used in types that encapsulate collection or array</a:t>
            </a:r>
          </a:p>
          <a:p>
            <a:pPr marL="922338" lvl="8" indent="-457200"/>
            <a:r>
              <a:rPr lang="en-GB" sz="2200" b="1" i="1" dirty="0" smtClean="0"/>
              <a:t>this</a:t>
            </a:r>
            <a:r>
              <a:rPr lang="en-GB" sz="2200" dirty="0" smtClean="0"/>
              <a:t> keyword</a:t>
            </a:r>
          </a:p>
          <a:p>
            <a:pPr marL="922338" lvl="8" indent="-457200"/>
            <a:endParaRPr lang="en-GB" sz="2200" dirty="0" smtClean="0"/>
          </a:p>
          <a:p>
            <a:pPr marL="922338" lvl="8" indent="-457200">
              <a:buFont typeface="Wingdings" pitchFamily="2" charset="2"/>
              <a:buChar char="Ø"/>
            </a:pPr>
            <a:endParaRPr lang="en-GB" sz="2200" dirty="0" smtClean="0"/>
          </a:p>
          <a:p>
            <a:pPr marL="922338" lvl="8" indent="-457200"/>
            <a:endParaRPr lang="en-GB" sz="2200" dirty="0" smtClean="0"/>
          </a:p>
          <a:p>
            <a:pPr marL="922338" lvl="8" indent="-457200"/>
            <a:endParaRPr lang="en-GB" sz="2200" dirty="0" smtClean="0"/>
          </a:p>
          <a:p>
            <a:pPr marL="922338" lvl="8" indent="-457200"/>
            <a:endParaRPr lang="en-GB" sz="2200" b="1" i="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092" y="2743200"/>
            <a:ext cx="626012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145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resources_capacity_building_ppt2.jpg"/>
          <p:cNvPicPr>
            <a:picLocks noChangeAspect="1"/>
          </p:cNvPicPr>
          <p:nvPr/>
        </p:nvPicPr>
        <p:blipFill>
          <a:blip r:embed="rId2" cstate="print"/>
          <a:stretch>
            <a:fillRect/>
          </a:stretch>
        </p:blipFill>
        <p:spPr>
          <a:xfrm>
            <a:off x="18324" y="0"/>
            <a:ext cx="9107353" cy="6858000"/>
          </a:xfrm>
          <a:prstGeom prst="rect">
            <a:avLst/>
          </a:prstGeom>
        </p:spPr>
      </p:pic>
      <p:sp>
        <p:nvSpPr>
          <p:cNvPr id="2" name="Title 1"/>
          <p:cNvSpPr>
            <a:spLocks noGrp="1"/>
          </p:cNvSpPr>
          <p:nvPr>
            <p:ph type="title"/>
          </p:nvPr>
        </p:nvSpPr>
        <p:spPr/>
        <p:txBody>
          <a:bodyPr>
            <a:normAutofit/>
          </a:bodyPr>
          <a:lstStyle/>
          <a:p>
            <a:pPr algn="l"/>
            <a:r>
              <a:rPr lang="en-US" sz="3600" b="1" dirty="0" smtClean="0">
                <a:solidFill>
                  <a:schemeClr val="tx2"/>
                </a:solidFill>
                <a:latin typeface="Myriad Pro" pitchFamily="34" charset="0"/>
              </a:rPr>
              <a:t>Generic classes and collections</a:t>
            </a:r>
            <a:endParaRPr lang="en-US" sz="3200" b="1" dirty="0">
              <a:solidFill>
                <a:schemeClr val="tx2"/>
              </a:solidFill>
              <a:latin typeface="Myriad Pro" pitchFamily="34" charset="0"/>
            </a:endParaRPr>
          </a:p>
        </p:txBody>
      </p:sp>
      <p:sp>
        <p:nvSpPr>
          <p:cNvPr id="7" name="Content Placeholder 9"/>
          <p:cNvSpPr txBox="1">
            <a:spLocks/>
          </p:cNvSpPr>
          <p:nvPr/>
        </p:nvSpPr>
        <p:spPr>
          <a:xfrm>
            <a:off x="768021" y="1219200"/>
            <a:ext cx="7983415" cy="49530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22338" lvl="8" indent="-457200"/>
            <a:r>
              <a:rPr lang="en-GB" sz="2200" dirty="0" smtClean="0"/>
              <a:t>Introduced in .NET 2.0</a:t>
            </a:r>
          </a:p>
          <a:p>
            <a:pPr marL="922338" lvl="8" indent="-457200"/>
            <a:r>
              <a:rPr lang="en-GB" sz="2200" dirty="0" smtClean="0"/>
              <a:t>allow specifying type parameters</a:t>
            </a:r>
            <a:r>
              <a:rPr lang="en-GB" sz="2200" dirty="0"/>
              <a:t> </a:t>
            </a:r>
            <a:r>
              <a:rPr lang="en-GB" sz="2200" dirty="0" smtClean="0"/>
              <a:t>(type safe)</a:t>
            </a:r>
          </a:p>
          <a:p>
            <a:pPr marL="922338" lvl="8" indent="-457200"/>
            <a:r>
              <a:rPr lang="en-GB" sz="2200" dirty="0" smtClean="0"/>
              <a:t>Avoid casting to object (back and forward)</a:t>
            </a:r>
          </a:p>
          <a:p>
            <a:pPr marL="922338" lvl="8" indent="-457200"/>
            <a:r>
              <a:rPr lang="en-GB" sz="2200" b="1" i="1" dirty="0" err="1" smtClean="0"/>
              <a:t>System.Collections.Generic</a:t>
            </a:r>
            <a:r>
              <a:rPr lang="en-GB" sz="2200" b="1" i="1" dirty="0" smtClean="0"/>
              <a:t> </a:t>
            </a:r>
            <a:r>
              <a:rPr lang="en-GB" sz="2200" dirty="0" smtClean="0"/>
              <a:t>namespace</a:t>
            </a:r>
          </a:p>
          <a:p>
            <a:pPr marL="922338" lvl="8" indent="-457200"/>
            <a:endParaRPr lang="en-GB" sz="22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092" y="2790826"/>
            <a:ext cx="5521569"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455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
  <a:themeElements>
    <a:clrScheme name="T-Mobile Master 1">
      <a:dk1>
        <a:srgbClr val="000000"/>
      </a:dk1>
      <a:lt1>
        <a:srgbClr val="FFFFFF"/>
      </a:lt1>
      <a:dk2>
        <a:srgbClr val="E20074"/>
      </a:dk2>
      <a:lt2>
        <a:srgbClr val="666666"/>
      </a:lt2>
      <a:accent1>
        <a:srgbClr val="FFCC99"/>
      </a:accent1>
      <a:accent2>
        <a:srgbClr val="CCCC66"/>
      </a:accent2>
      <a:accent3>
        <a:srgbClr val="FFFFFF"/>
      </a:accent3>
      <a:accent4>
        <a:srgbClr val="000000"/>
      </a:accent4>
      <a:accent5>
        <a:srgbClr val="FFE2CA"/>
      </a:accent5>
      <a:accent6>
        <a:srgbClr val="B9B95C"/>
      </a:accent6>
      <a:hlink>
        <a:srgbClr val="99CCFF"/>
      </a:hlink>
      <a:folHlink>
        <a:srgbClr val="99CCCC"/>
      </a:folHlink>
    </a:clrScheme>
    <a:fontScheme name="T-Mobile Master">
      <a:majorFont>
        <a:latin typeface="Tele-Antiqua"/>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CCCC"/>
        </a:solidFill>
        <a:ln w="12700" cap="flat" cmpd="sng" algn="ctr">
          <a:solidFill>
            <a:schemeClr val="bg2"/>
          </a:solidFill>
          <a:prstDash val="solid"/>
          <a:round/>
          <a:headEnd type="none" w="med" len="med"/>
          <a:tailEnd type="none" w="med" len="med"/>
        </a:ln>
        <a:effectLst/>
      </a:spPr>
      <a:bodyPr vert="horz" wrap="square" lIns="72000" tIns="36000" rIns="0" bIns="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
            <a:schemeClr val="tx1"/>
          </a:buClr>
          <a:buSzPct val="80000"/>
          <a:buFont typeface="Wingdings 2" pitchFamily="18" charset="2"/>
          <a:buNone/>
          <a:tabLst/>
          <a:defRPr kumimoji="0" lang="en-US" sz="2200" b="0" i="0" u="none" strike="noStrike" cap="none" normalizeH="0" baseline="0" smtClean="0">
            <a:ln>
              <a:noFill/>
            </a:ln>
            <a:solidFill>
              <a:schemeClr val="tx1"/>
            </a:solidFill>
            <a:effectLst/>
            <a:latin typeface="Tele-GroteskNor" pitchFamily="2" charset="0"/>
          </a:defRPr>
        </a:defPPr>
      </a:lstStyle>
    </a:spDef>
    <a:lnDef>
      <a:spPr bwMode="auto">
        <a:xfrm>
          <a:off x="0" y="0"/>
          <a:ext cx="1" cy="1"/>
        </a:xfrm>
        <a:custGeom>
          <a:avLst/>
          <a:gdLst/>
          <a:ahLst/>
          <a:cxnLst/>
          <a:rect l="0" t="0" r="0" b="0"/>
          <a:pathLst/>
        </a:custGeom>
        <a:solidFill>
          <a:srgbClr val="CCCCCC"/>
        </a:solidFill>
        <a:ln w="12700" cap="flat" cmpd="sng" algn="ctr">
          <a:solidFill>
            <a:schemeClr val="bg2"/>
          </a:solidFill>
          <a:prstDash val="solid"/>
          <a:round/>
          <a:headEnd type="none" w="med" len="med"/>
          <a:tailEnd type="none" w="med" len="med"/>
        </a:ln>
        <a:effectLst/>
      </a:spPr>
      <a:bodyPr vert="horz" wrap="square" lIns="72000" tIns="36000" rIns="0" bIns="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
            <a:schemeClr val="tx1"/>
          </a:buClr>
          <a:buSzPct val="80000"/>
          <a:buFont typeface="Wingdings 2" pitchFamily="18" charset="2"/>
          <a:buNone/>
          <a:tabLst/>
          <a:defRPr kumimoji="0" lang="en-US" sz="2200" b="0" i="0" u="none" strike="noStrike" cap="none" normalizeH="0" baseline="0" smtClean="0">
            <a:ln>
              <a:noFill/>
            </a:ln>
            <a:solidFill>
              <a:schemeClr val="tx1"/>
            </a:solidFill>
            <a:effectLst/>
            <a:latin typeface="Tele-GroteskNor" pitchFamily="2" charset="0"/>
          </a:defRPr>
        </a:defPPr>
      </a:lstStyle>
    </a:lnDef>
  </a:objectDefaults>
  <a:extraClrSchemeLst>
    <a:extraClrScheme>
      <a:clrScheme name="T-Mobile Master 1">
        <a:dk1>
          <a:srgbClr val="000000"/>
        </a:dk1>
        <a:lt1>
          <a:srgbClr val="FFFFFF"/>
        </a:lt1>
        <a:dk2>
          <a:srgbClr val="E20074"/>
        </a:dk2>
        <a:lt2>
          <a:srgbClr val="666666"/>
        </a:lt2>
        <a:accent1>
          <a:srgbClr val="FFCC99"/>
        </a:accent1>
        <a:accent2>
          <a:srgbClr val="CCCC66"/>
        </a:accent2>
        <a:accent3>
          <a:srgbClr val="FFFFFF"/>
        </a:accent3>
        <a:accent4>
          <a:srgbClr val="000000"/>
        </a:accent4>
        <a:accent5>
          <a:srgbClr val="FFE2CA"/>
        </a:accent5>
        <a:accent6>
          <a:srgbClr val="B9B95C"/>
        </a:accent6>
        <a:hlink>
          <a:srgbClr val="99CCFF"/>
        </a:hlink>
        <a:folHlink>
          <a:srgbClr val="99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24604</TotalTime>
  <Words>1891</Words>
  <Application>Microsoft Office PowerPoint</Application>
  <PresentationFormat>On-screen Show (4:3)</PresentationFormat>
  <Paragraphs>399</Paragraphs>
  <Slides>40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PowerPoint Template</vt:lpstr>
      <vt:lpstr>Visio</vt:lpstr>
      <vt:lpstr>Talent Program</vt:lpstr>
      <vt:lpstr>Agenda</vt:lpstr>
      <vt:lpstr>OOP with C#</vt:lpstr>
      <vt:lpstr>Enumerations</vt:lpstr>
      <vt:lpstr>Arrays</vt:lpstr>
      <vt:lpstr>Collections</vt:lpstr>
      <vt:lpstr>LAB 06-10</vt:lpstr>
      <vt:lpstr>Indexers</vt:lpstr>
      <vt:lpstr>Generic classes and collections</vt:lpstr>
      <vt:lpstr>Generic classes and collections</vt:lpstr>
      <vt:lpstr>Generic dictionary</vt:lpstr>
      <vt:lpstr>Constraints on type parameters</vt:lpstr>
      <vt:lpstr>Constraints on type parameters</vt:lpstr>
      <vt:lpstr>default keyword</vt:lpstr>
      <vt:lpstr>Delegates and events</vt:lpstr>
      <vt:lpstr>Delegates</vt:lpstr>
      <vt:lpstr>Events</vt:lpstr>
      <vt:lpstr>event keyword</vt:lpstr>
      <vt:lpstr>EventHandler delegate</vt:lpstr>
      <vt:lpstr>Attributes</vt:lpstr>
      <vt:lpstr>Attribute consumers,applying, custom</vt:lpstr>
      <vt:lpstr>Exceptions</vt:lpstr>
      <vt:lpstr>System.Exception class</vt:lpstr>
      <vt:lpstr>Throwing exceptions</vt:lpstr>
      <vt:lpstr>Custom exceptions</vt:lpstr>
      <vt:lpstr>Extension methods</vt:lpstr>
      <vt:lpstr>Lab 11-16</vt:lpstr>
      <vt:lpstr>Initializers</vt:lpstr>
      <vt:lpstr>Implicitly typed variables</vt:lpstr>
      <vt:lpstr>Anonymous types</vt:lpstr>
      <vt:lpstr>Anonymous functions</vt:lpstr>
      <vt:lpstr>Lambda expressions</vt:lpstr>
      <vt:lpstr>Expression lambdas</vt:lpstr>
      <vt:lpstr>Statement lambdas</vt:lpstr>
      <vt:lpstr>LINQ</vt:lpstr>
      <vt:lpstr>LINQ</vt:lpstr>
      <vt:lpstr>LINQ to Objects</vt:lpstr>
      <vt:lpstr>LAB 17-21</vt:lpstr>
      <vt:lpstr>Home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Program</dc:title>
  <dc:creator>Goce Kalamadevski</dc:creator>
  <cp:lastModifiedBy>Goce Kalamadevski</cp:lastModifiedBy>
  <cp:revision>12</cp:revision>
  <cp:lastPrinted>2004-03-02T21:24:15Z</cp:lastPrinted>
  <dcterms:created xsi:type="dcterms:W3CDTF">2015-02-05T12:23:30Z</dcterms:created>
  <dcterms:modified xsi:type="dcterms:W3CDTF">2015-03-31T09:35:02Z</dcterms:modified>
</cp:coreProperties>
</file>