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5AF2B-5112-9E42-85FF-DA53A5A5F40B}" v="22" dt="2023-07-05T09:42:53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/>
    <p:restoredTop sz="94703"/>
  </p:normalViewPr>
  <p:slideViewPr>
    <p:cSldViewPr snapToGrid="0">
      <p:cViewPr>
        <p:scale>
          <a:sx n="123" d="100"/>
          <a:sy n="123" d="100"/>
        </p:scale>
        <p:origin x="4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FF2AD-99FE-B344-A069-C1BA160752FF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83CC7AB5-E091-7140-9948-411E28552DE0}">
      <dgm:prSet phldrT="[Text]"/>
      <dgm:spPr/>
      <dgm:t>
        <a:bodyPr/>
        <a:lstStyle/>
        <a:p>
          <a:r>
            <a:rPr lang="en-GB" dirty="0"/>
            <a:t>Top</a:t>
          </a:r>
        </a:p>
      </dgm:t>
    </dgm:pt>
    <dgm:pt modelId="{BB6D84BC-D1F2-1540-93B2-FED78C61C5D6}" type="parTrans" cxnId="{C0AD0400-E11F-E14F-995E-8F1D01914B5A}">
      <dgm:prSet/>
      <dgm:spPr/>
      <dgm:t>
        <a:bodyPr/>
        <a:lstStyle/>
        <a:p>
          <a:endParaRPr lang="en-GB"/>
        </a:p>
      </dgm:t>
    </dgm:pt>
    <dgm:pt modelId="{40595EFC-D989-E842-908F-79B06460912C}" type="sibTrans" cxnId="{C0AD0400-E11F-E14F-995E-8F1D01914B5A}">
      <dgm:prSet/>
      <dgm:spPr/>
      <dgm:t>
        <a:bodyPr/>
        <a:lstStyle/>
        <a:p>
          <a:endParaRPr lang="en-GB"/>
        </a:p>
      </dgm:t>
    </dgm:pt>
    <dgm:pt modelId="{F25CC8A6-DEB8-B54F-8382-501ED25615A3}">
      <dgm:prSet phldrT="[Text]"/>
      <dgm:spPr/>
      <dgm:t>
        <a:bodyPr/>
        <a:lstStyle/>
        <a:p>
          <a:r>
            <a:rPr lang="en-GB" dirty="0"/>
            <a:t>Associated Wallets</a:t>
          </a:r>
        </a:p>
      </dgm:t>
    </dgm:pt>
    <dgm:pt modelId="{38DBE5F9-A0D5-884C-820E-3B020613A369}" type="parTrans" cxnId="{EF92EB0D-9A08-3D46-AB03-FE4E9FFD846A}">
      <dgm:prSet/>
      <dgm:spPr/>
      <dgm:t>
        <a:bodyPr/>
        <a:lstStyle/>
        <a:p>
          <a:endParaRPr lang="en-GB"/>
        </a:p>
      </dgm:t>
    </dgm:pt>
    <dgm:pt modelId="{5FF16203-786B-BC4F-891A-137577D88C5E}" type="sibTrans" cxnId="{EF92EB0D-9A08-3D46-AB03-FE4E9FFD846A}">
      <dgm:prSet/>
      <dgm:spPr/>
      <dgm:t>
        <a:bodyPr/>
        <a:lstStyle/>
        <a:p>
          <a:endParaRPr lang="en-GB"/>
        </a:p>
      </dgm:t>
    </dgm:pt>
    <dgm:pt modelId="{3E863BFA-811A-D242-B4D1-6583E486277D}">
      <dgm:prSet phldrT="[Text]"/>
      <dgm:spPr/>
      <dgm:t>
        <a:bodyPr/>
        <a:lstStyle/>
        <a:p>
          <a:r>
            <a:rPr lang="en-GB" dirty="0"/>
            <a:t>Blacklists</a:t>
          </a:r>
        </a:p>
      </dgm:t>
    </dgm:pt>
    <dgm:pt modelId="{E1EF3911-5DF1-154B-A7C6-3D61291DCE7C}" type="parTrans" cxnId="{88F95E69-3D4A-B947-8A21-DCDD390A17E7}">
      <dgm:prSet/>
      <dgm:spPr/>
      <dgm:t>
        <a:bodyPr/>
        <a:lstStyle/>
        <a:p>
          <a:endParaRPr lang="en-GB"/>
        </a:p>
      </dgm:t>
    </dgm:pt>
    <dgm:pt modelId="{828AF594-FEC5-DC4F-9471-CE9950842DD2}" type="sibTrans" cxnId="{88F95E69-3D4A-B947-8A21-DCDD390A17E7}">
      <dgm:prSet/>
      <dgm:spPr/>
      <dgm:t>
        <a:bodyPr/>
        <a:lstStyle/>
        <a:p>
          <a:endParaRPr lang="en-GB"/>
        </a:p>
      </dgm:t>
    </dgm:pt>
    <dgm:pt modelId="{53FE10D8-F836-164A-B5C0-28CEFD86F5A3}">
      <dgm:prSet phldrT="[Text]"/>
      <dgm:spPr/>
      <dgm:t>
        <a:bodyPr/>
        <a:lstStyle/>
        <a:p>
          <a:r>
            <a:rPr lang="en-GB" dirty="0"/>
            <a:t>Medium</a:t>
          </a:r>
        </a:p>
      </dgm:t>
    </dgm:pt>
    <dgm:pt modelId="{47866018-FF30-9549-A227-1142B9C1115E}" type="parTrans" cxnId="{13D3992C-68BB-5F4D-BE7F-D9EEF745EDDD}">
      <dgm:prSet/>
      <dgm:spPr/>
      <dgm:t>
        <a:bodyPr/>
        <a:lstStyle/>
        <a:p>
          <a:endParaRPr lang="en-GB"/>
        </a:p>
      </dgm:t>
    </dgm:pt>
    <dgm:pt modelId="{F91D4158-C420-6B44-B4E0-7C56C3826C48}" type="sibTrans" cxnId="{13D3992C-68BB-5F4D-BE7F-D9EEF745EDDD}">
      <dgm:prSet/>
      <dgm:spPr/>
      <dgm:t>
        <a:bodyPr/>
        <a:lstStyle/>
        <a:p>
          <a:endParaRPr lang="en-GB"/>
        </a:p>
      </dgm:t>
    </dgm:pt>
    <dgm:pt modelId="{061D2EC3-DEF5-A648-A650-1038148A0046}">
      <dgm:prSet phldrT="[Text]"/>
      <dgm:spPr/>
      <dgm:t>
        <a:bodyPr/>
        <a:lstStyle/>
        <a:p>
          <a:r>
            <a:rPr lang="en-GB" dirty="0"/>
            <a:t>Mixers</a:t>
          </a:r>
        </a:p>
      </dgm:t>
    </dgm:pt>
    <dgm:pt modelId="{6B56E418-B26A-9E4C-8978-126311C696EA}" type="parTrans" cxnId="{CF514C7B-3C52-864D-854A-FCEABF4AB465}">
      <dgm:prSet/>
      <dgm:spPr/>
      <dgm:t>
        <a:bodyPr/>
        <a:lstStyle/>
        <a:p>
          <a:endParaRPr lang="en-GB"/>
        </a:p>
      </dgm:t>
    </dgm:pt>
    <dgm:pt modelId="{A21AA46E-2633-754F-863C-55EE5EF45827}" type="sibTrans" cxnId="{CF514C7B-3C52-864D-854A-FCEABF4AB465}">
      <dgm:prSet/>
      <dgm:spPr/>
      <dgm:t>
        <a:bodyPr/>
        <a:lstStyle/>
        <a:p>
          <a:endParaRPr lang="en-GB"/>
        </a:p>
      </dgm:t>
    </dgm:pt>
    <dgm:pt modelId="{4A08D338-6457-4244-B2E4-F8E07B154457}">
      <dgm:prSet phldrT="[Text]"/>
      <dgm:spPr/>
      <dgm:t>
        <a:bodyPr/>
        <a:lstStyle/>
        <a:p>
          <a:r>
            <a:rPr lang="en-GB" dirty="0"/>
            <a:t>Most Interacted Wallets</a:t>
          </a:r>
        </a:p>
      </dgm:t>
    </dgm:pt>
    <dgm:pt modelId="{9A816143-A71F-BF48-A701-BA7CA585FBC7}" type="parTrans" cxnId="{0E58AF1C-D7B6-8A42-9D87-EEEEDDDDD252}">
      <dgm:prSet/>
      <dgm:spPr/>
      <dgm:t>
        <a:bodyPr/>
        <a:lstStyle/>
        <a:p>
          <a:endParaRPr lang="en-GB"/>
        </a:p>
      </dgm:t>
    </dgm:pt>
    <dgm:pt modelId="{1FD85CF9-E04D-964B-BDC9-38064FF73F8A}" type="sibTrans" cxnId="{0E58AF1C-D7B6-8A42-9D87-EEEEDDDDD252}">
      <dgm:prSet/>
      <dgm:spPr/>
      <dgm:t>
        <a:bodyPr/>
        <a:lstStyle/>
        <a:p>
          <a:endParaRPr lang="en-GB"/>
        </a:p>
      </dgm:t>
    </dgm:pt>
    <dgm:pt modelId="{61106C2C-B8BF-3444-B8ED-327FF9402B0D}">
      <dgm:prSet phldrT="[Text]"/>
      <dgm:spPr/>
      <dgm:t>
        <a:bodyPr/>
        <a:lstStyle/>
        <a:p>
          <a:r>
            <a:rPr lang="en-GB" dirty="0"/>
            <a:t>Low</a:t>
          </a:r>
        </a:p>
      </dgm:t>
    </dgm:pt>
    <dgm:pt modelId="{32F0AE17-EB38-3945-AD50-C1D0D93C19A4}" type="parTrans" cxnId="{7CD99626-11F3-D749-A599-4414306D8381}">
      <dgm:prSet/>
      <dgm:spPr/>
      <dgm:t>
        <a:bodyPr/>
        <a:lstStyle/>
        <a:p>
          <a:endParaRPr lang="en-GB"/>
        </a:p>
      </dgm:t>
    </dgm:pt>
    <dgm:pt modelId="{D3A43355-D17A-B74F-BF46-C061B76774B3}" type="sibTrans" cxnId="{7CD99626-11F3-D749-A599-4414306D8381}">
      <dgm:prSet/>
      <dgm:spPr/>
      <dgm:t>
        <a:bodyPr/>
        <a:lstStyle/>
        <a:p>
          <a:endParaRPr lang="en-GB"/>
        </a:p>
      </dgm:t>
    </dgm:pt>
    <dgm:pt modelId="{8364E716-001F-9541-880D-E63B7BCB4288}">
      <dgm:prSet phldrT="[Text]"/>
      <dgm:spPr/>
      <dgm:t>
        <a:bodyPr/>
        <a:lstStyle/>
        <a:p>
          <a:r>
            <a:rPr lang="en-GB" dirty="0"/>
            <a:t>NFTs</a:t>
          </a:r>
        </a:p>
      </dgm:t>
    </dgm:pt>
    <dgm:pt modelId="{342C8F65-4627-B040-A056-8FF549FDB1EE}" type="parTrans" cxnId="{277C3274-F19B-6044-B452-06EDFA8D17D6}">
      <dgm:prSet/>
      <dgm:spPr/>
      <dgm:t>
        <a:bodyPr/>
        <a:lstStyle/>
        <a:p>
          <a:endParaRPr lang="en-GB"/>
        </a:p>
      </dgm:t>
    </dgm:pt>
    <dgm:pt modelId="{0E97D6EB-CF00-4043-9631-EC95F561B2DC}" type="sibTrans" cxnId="{277C3274-F19B-6044-B452-06EDFA8D17D6}">
      <dgm:prSet/>
      <dgm:spPr/>
      <dgm:t>
        <a:bodyPr/>
        <a:lstStyle/>
        <a:p>
          <a:endParaRPr lang="en-GB"/>
        </a:p>
      </dgm:t>
    </dgm:pt>
    <dgm:pt modelId="{81FFB992-84FC-A54F-8EC4-FD4CF1ECDEF1}">
      <dgm:prSet phldrT="[Text]"/>
      <dgm:spPr/>
      <dgm:t>
        <a:bodyPr/>
        <a:lstStyle/>
        <a:p>
          <a:r>
            <a:rPr lang="en-GB" dirty="0"/>
            <a:t>Crypto Projects / Games</a:t>
          </a:r>
        </a:p>
      </dgm:t>
    </dgm:pt>
    <dgm:pt modelId="{EC9FAD07-3FA7-974E-9BFE-E0137E13605E}" type="parTrans" cxnId="{1A963BF4-E57E-C044-9123-4664F7DDF229}">
      <dgm:prSet/>
      <dgm:spPr/>
      <dgm:t>
        <a:bodyPr/>
        <a:lstStyle/>
        <a:p>
          <a:endParaRPr lang="en-GB"/>
        </a:p>
      </dgm:t>
    </dgm:pt>
    <dgm:pt modelId="{97041B93-0A03-FF46-8BD7-08AA3C173371}" type="sibTrans" cxnId="{1A963BF4-E57E-C044-9123-4664F7DDF229}">
      <dgm:prSet/>
      <dgm:spPr/>
      <dgm:t>
        <a:bodyPr/>
        <a:lstStyle/>
        <a:p>
          <a:endParaRPr lang="en-GB"/>
        </a:p>
      </dgm:t>
    </dgm:pt>
    <dgm:pt modelId="{2341BC09-5D8B-644C-A77A-BD553AEFAE89}">
      <dgm:prSet phldrT="[Text]"/>
      <dgm:spPr/>
      <dgm:t>
        <a:bodyPr/>
        <a:lstStyle/>
        <a:p>
          <a:r>
            <a:rPr lang="en-GB" dirty="0"/>
            <a:t>Centralized Exchanges (CEXs)</a:t>
          </a:r>
        </a:p>
      </dgm:t>
    </dgm:pt>
    <dgm:pt modelId="{70A6A8DE-4D04-3C4A-B09D-A2080616E509}" type="parTrans" cxnId="{D2DA5831-18B0-004B-AFB1-70C014D4B235}">
      <dgm:prSet/>
      <dgm:spPr/>
      <dgm:t>
        <a:bodyPr/>
        <a:lstStyle/>
        <a:p>
          <a:endParaRPr lang="en-GB"/>
        </a:p>
      </dgm:t>
    </dgm:pt>
    <dgm:pt modelId="{9651BC4C-9413-524C-B8FE-01EBFD835E8C}" type="sibTrans" cxnId="{D2DA5831-18B0-004B-AFB1-70C014D4B235}">
      <dgm:prSet/>
      <dgm:spPr/>
      <dgm:t>
        <a:bodyPr/>
        <a:lstStyle/>
        <a:p>
          <a:endParaRPr lang="en-GB"/>
        </a:p>
      </dgm:t>
    </dgm:pt>
    <dgm:pt modelId="{470150B0-7A9C-5147-A115-1BBAE42177D6}">
      <dgm:prSet phldrT="[Text]"/>
      <dgm:spPr/>
      <dgm:t>
        <a:bodyPr/>
        <a:lstStyle/>
        <a:p>
          <a:r>
            <a:rPr lang="en-GB" dirty="0"/>
            <a:t>Proof of Funds</a:t>
          </a:r>
        </a:p>
      </dgm:t>
    </dgm:pt>
    <dgm:pt modelId="{1F973706-3643-E84A-A3A2-E4F293764CBC}" type="parTrans" cxnId="{16A53B15-C80B-A348-91C7-871211CFE11C}">
      <dgm:prSet/>
      <dgm:spPr/>
      <dgm:t>
        <a:bodyPr/>
        <a:lstStyle/>
        <a:p>
          <a:endParaRPr lang="en-GB"/>
        </a:p>
      </dgm:t>
    </dgm:pt>
    <dgm:pt modelId="{54F90A4F-4FBF-D244-9DB2-A37A057BC507}" type="sibTrans" cxnId="{16A53B15-C80B-A348-91C7-871211CFE11C}">
      <dgm:prSet/>
      <dgm:spPr/>
      <dgm:t>
        <a:bodyPr/>
        <a:lstStyle/>
        <a:p>
          <a:endParaRPr lang="en-GB"/>
        </a:p>
      </dgm:t>
    </dgm:pt>
    <dgm:pt modelId="{66ED2EBB-FFBE-E240-BAFB-6C061BAFF77C}">
      <dgm:prSet phldrT="[Text]"/>
      <dgm:spPr/>
      <dgm:t>
        <a:bodyPr/>
        <a:lstStyle/>
        <a:p>
          <a:r>
            <a:rPr lang="en-GB" dirty="0"/>
            <a:t>Bridges</a:t>
          </a:r>
        </a:p>
      </dgm:t>
    </dgm:pt>
    <dgm:pt modelId="{DF074CB7-C7E1-FD4C-AE7D-21934A615516}" type="parTrans" cxnId="{58A14A09-9438-4E41-8E00-9E705F6CC89A}">
      <dgm:prSet/>
      <dgm:spPr/>
      <dgm:t>
        <a:bodyPr/>
        <a:lstStyle/>
        <a:p>
          <a:endParaRPr lang="en-GB"/>
        </a:p>
      </dgm:t>
    </dgm:pt>
    <dgm:pt modelId="{E87E4B20-6100-C047-9FF1-E082EB6D3706}" type="sibTrans" cxnId="{58A14A09-9438-4E41-8E00-9E705F6CC89A}">
      <dgm:prSet/>
      <dgm:spPr/>
      <dgm:t>
        <a:bodyPr/>
        <a:lstStyle/>
        <a:p>
          <a:endParaRPr lang="en-GB"/>
        </a:p>
      </dgm:t>
    </dgm:pt>
    <dgm:pt modelId="{88544F8E-9B67-C048-BCD1-8EC6D3C00A01}">
      <dgm:prSet phldrT="[Text]"/>
      <dgm:spPr/>
      <dgm:t>
        <a:bodyPr/>
        <a:lstStyle/>
        <a:p>
          <a:r>
            <a:rPr lang="en-GB" dirty="0"/>
            <a:t>Activity Analysis</a:t>
          </a:r>
        </a:p>
      </dgm:t>
    </dgm:pt>
    <dgm:pt modelId="{84C6CBEA-0645-334E-B49A-E721CBB960EB}" type="parTrans" cxnId="{5AC7C2BC-0310-5B4A-949A-2586AB043F4F}">
      <dgm:prSet/>
      <dgm:spPr/>
      <dgm:t>
        <a:bodyPr/>
        <a:lstStyle/>
        <a:p>
          <a:endParaRPr lang="en-GB"/>
        </a:p>
      </dgm:t>
    </dgm:pt>
    <dgm:pt modelId="{3641C0D0-2CEF-4042-95F3-C2CDA428088D}" type="sibTrans" cxnId="{5AC7C2BC-0310-5B4A-949A-2586AB043F4F}">
      <dgm:prSet/>
      <dgm:spPr/>
      <dgm:t>
        <a:bodyPr/>
        <a:lstStyle/>
        <a:p>
          <a:endParaRPr lang="en-GB"/>
        </a:p>
      </dgm:t>
    </dgm:pt>
    <dgm:pt modelId="{7A35853D-5537-6847-AE3C-AA320A9C1520}">
      <dgm:prSet phldrT="[Text]"/>
      <dgm:spPr/>
      <dgm:t>
        <a:bodyPr/>
        <a:lstStyle/>
        <a:p>
          <a:r>
            <a:rPr lang="en-GB" dirty="0"/>
            <a:t>ERC-20 Overview</a:t>
          </a:r>
        </a:p>
      </dgm:t>
    </dgm:pt>
    <dgm:pt modelId="{C339DC8B-FDAC-4145-B640-4384445A995B}" type="parTrans" cxnId="{52E0BEE7-CA6B-EB48-8AE5-17A818FCEC3F}">
      <dgm:prSet/>
      <dgm:spPr/>
      <dgm:t>
        <a:bodyPr/>
        <a:lstStyle/>
        <a:p>
          <a:endParaRPr lang="en-GB"/>
        </a:p>
      </dgm:t>
    </dgm:pt>
    <dgm:pt modelId="{2798AA03-ECD3-1240-9DB1-4E02E0D6D052}" type="sibTrans" cxnId="{52E0BEE7-CA6B-EB48-8AE5-17A818FCEC3F}">
      <dgm:prSet/>
      <dgm:spPr/>
      <dgm:t>
        <a:bodyPr/>
        <a:lstStyle/>
        <a:p>
          <a:endParaRPr lang="en-GB"/>
        </a:p>
      </dgm:t>
    </dgm:pt>
    <dgm:pt modelId="{D0BBB673-1BF1-8144-B284-95D5AD1F7093}">
      <dgm:prSet phldrT="[Text]"/>
      <dgm:spPr/>
      <dgm:t>
        <a:bodyPr/>
        <a:lstStyle/>
        <a:p>
          <a:r>
            <a:rPr lang="en-GB" dirty="0"/>
            <a:t>Decentralized Exchanges (DEXs)</a:t>
          </a:r>
        </a:p>
      </dgm:t>
    </dgm:pt>
    <dgm:pt modelId="{5A796ED0-2538-4041-9630-F5D2EC44A8FA}" type="parTrans" cxnId="{8B1D7DA6-0629-B941-A401-1CF13D49BF10}">
      <dgm:prSet/>
      <dgm:spPr/>
      <dgm:t>
        <a:bodyPr/>
        <a:lstStyle/>
        <a:p>
          <a:endParaRPr lang="en-GB"/>
        </a:p>
      </dgm:t>
    </dgm:pt>
    <dgm:pt modelId="{9F87A12D-C087-4E49-859F-7C987C802824}" type="sibTrans" cxnId="{8B1D7DA6-0629-B941-A401-1CF13D49BF10}">
      <dgm:prSet/>
      <dgm:spPr/>
      <dgm:t>
        <a:bodyPr/>
        <a:lstStyle/>
        <a:p>
          <a:endParaRPr lang="en-GB"/>
        </a:p>
      </dgm:t>
    </dgm:pt>
    <dgm:pt modelId="{F2233CAD-07B8-964F-A460-1F685A6B2C3D}">
      <dgm:prSet phldrT="[Text]"/>
      <dgm:spPr/>
      <dgm:t>
        <a:bodyPr/>
        <a:lstStyle/>
        <a:p>
          <a:r>
            <a:rPr lang="en-GB" dirty="0"/>
            <a:t>Ethereum Name Service (ENS)</a:t>
          </a:r>
        </a:p>
      </dgm:t>
    </dgm:pt>
    <dgm:pt modelId="{64CFD8E0-A805-4B4C-B6A1-56AC527193F0}" type="parTrans" cxnId="{EA993F0A-237B-3B4E-B1EE-6E2565E91883}">
      <dgm:prSet/>
      <dgm:spPr/>
      <dgm:t>
        <a:bodyPr/>
        <a:lstStyle/>
        <a:p>
          <a:endParaRPr lang="en-GB"/>
        </a:p>
      </dgm:t>
    </dgm:pt>
    <dgm:pt modelId="{0B9190F4-DC5C-1141-B082-FFDEA97E52D9}" type="sibTrans" cxnId="{EA993F0A-237B-3B4E-B1EE-6E2565E91883}">
      <dgm:prSet/>
      <dgm:spPr/>
      <dgm:t>
        <a:bodyPr/>
        <a:lstStyle/>
        <a:p>
          <a:endParaRPr lang="en-GB"/>
        </a:p>
      </dgm:t>
    </dgm:pt>
    <dgm:pt modelId="{4A0C8214-ED8F-5845-81A3-9DF4FFF2D7C7}">
      <dgm:prSet phldrT="[Text]"/>
      <dgm:spPr/>
      <dgm:t>
        <a:bodyPr/>
        <a:lstStyle/>
        <a:p>
          <a:r>
            <a:rPr lang="en-GB" dirty="0"/>
            <a:t>Discord Validations</a:t>
          </a:r>
        </a:p>
      </dgm:t>
    </dgm:pt>
    <dgm:pt modelId="{B7E59934-4EDC-E648-A15C-4A5D560B56C1}" type="parTrans" cxnId="{BAEBB1A2-5D14-F942-ADB1-0B7C3879AB8C}">
      <dgm:prSet/>
      <dgm:spPr/>
      <dgm:t>
        <a:bodyPr/>
        <a:lstStyle/>
        <a:p>
          <a:endParaRPr lang="en-GB"/>
        </a:p>
      </dgm:t>
    </dgm:pt>
    <dgm:pt modelId="{83747531-B5E0-6542-9F5B-A7B93B130AFF}" type="sibTrans" cxnId="{BAEBB1A2-5D14-F942-ADB1-0B7C3879AB8C}">
      <dgm:prSet/>
      <dgm:spPr/>
      <dgm:t>
        <a:bodyPr/>
        <a:lstStyle/>
        <a:p>
          <a:endParaRPr lang="en-GB"/>
        </a:p>
      </dgm:t>
    </dgm:pt>
    <dgm:pt modelId="{B56971EA-3069-7747-B7BD-8D700F74C018}">
      <dgm:prSet phldrT="[Text]"/>
      <dgm:spPr/>
      <dgm:t>
        <a:bodyPr/>
        <a:lstStyle/>
        <a:p>
          <a:r>
            <a:rPr lang="en-GB" dirty="0"/>
            <a:t>Deployed Smart Contracts (SCs)</a:t>
          </a:r>
        </a:p>
      </dgm:t>
    </dgm:pt>
    <dgm:pt modelId="{31467C1C-F607-2D47-B226-AB2AB849F7A2}" type="parTrans" cxnId="{5BE7BF38-27F1-654A-AAEF-D305EF12C8C1}">
      <dgm:prSet/>
      <dgm:spPr/>
      <dgm:t>
        <a:bodyPr/>
        <a:lstStyle/>
        <a:p>
          <a:endParaRPr lang="en-GB"/>
        </a:p>
      </dgm:t>
    </dgm:pt>
    <dgm:pt modelId="{DBF715B5-BBD6-6C40-9C0D-C0E31978D5F6}" type="sibTrans" cxnId="{5BE7BF38-27F1-654A-AAEF-D305EF12C8C1}">
      <dgm:prSet/>
      <dgm:spPr/>
      <dgm:t>
        <a:bodyPr/>
        <a:lstStyle/>
        <a:p>
          <a:endParaRPr lang="en-GB"/>
        </a:p>
      </dgm:t>
    </dgm:pt>
    <dgm:pt modelId="{BD69960A-F4FF-5C44-A9C3-EB35DB97C6FA}" type="pres">
      <dgm:prSet presAssocID="{964FF2AD-99FE-B344-A069-C1BA160752FF}" presName="Name0" presStyleCnt="0">
        <dgm:presLayoutVars>
          <dgm:dir/>
          <dgm:animLvl val="lvl"/>
          <dgm:resizeHandles val="exact"/>
        </dgm:presLayoutVars>
      </dgm:prSet>
      <dgm:spPr/>
    </dgm:pt>
    <dgm:pt modelId="{A9C35087-0A97-E341-B8DD-DBB075A33703}" type="pres">
      <dgm:prSet presAssocID="{83CC7AB5-E091-7140-9948-411E28552DE0}" presName="composite" presStyleCnt="0"/>
      <dgm:spPr/>
    </dgm:pt>
    <dgm:pt modelId="{FEC4C2D1-35FC-8E4D-A362-12A52084629A}" type="pres">
      <dgm:prSet presAssocID="{83CC7AB5-E091-7140-9948-411E28552D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7D51195-4489-5544-8381-23D08711CD46}" type="pres">
      <dgm:prSet presAssocID="{83CC7AB5-E091-7140-9948-411E28552DE0}" presName="desTx" presStyleLbl="alignAccFollowNode1" presStyleIdx="0" presStyleCnt="3">
        <dgm:presLayoutVars>
          <dgm:bulletEnabled val="1"/>
        </dgm:presLayoutVars>
      </dgm:prSet>
      <dgm:spPr/>
    </dgm:pt>
    <dgm:pt modelId="{9A221377-B212-B640-AB43-5CEC8682E30A}" type="pres">
      <dgm:prSet presAssocID="{40595EFC-D989-E842-908F-79B06460912C}" presName="space" presStyleCnt="0"/>
      <dgm:spPr/>
    </dgm:pt>
    <dgm:pt modelId="{6A972B39-9031-7E4C-8FBA-7DF4630E5A25}" type="pres">
      <dgm:prSet presAssocID="{53FE10D8-F836-164A-B5C0-28CEFD86F5A3}" presName="composite" presStyleCnt="0"/>
      <dgm:spPr/>
    </dgm:pt>
    <dgm:pt modelId="{007F3181-31E4-304F-8832-540B44C10B6B}" type="pres">
      <dgm:prSet presAssocID="{53FE10D8-F836-164A-B5C0-28CEFD86F5A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8507714-BCD3-BB40-AEDA-B0A5DAA64379}" type="pres">
      <dgm:prSet presAssocID="{53FE10D8-F836-164A-B5C0-28CEFD86F5A3}" presName="desTx" presStyleLbl="alignAccFollowNode1" presStyleIdx="1" presStyleCnt="3">
        <dgm:presLayoutVars>
          <dgm:bulletEnabled val="1"/>
        </dgm:presLayoutVars>
      </dgm:prSet>
      <dgm:spPr/>
    </dgm:pt>
    <dgm:pt modelId="{469E415D-AE35-2143-AE9D-06E8CF7E4CC3}" type="pres">
      <dgm:prSet presAssocID="{F91D4158-C420-6B44-B4E0-7C56C3826C48}" presName="space" presStyleCnt="0"/>
      <dgm:spPr/>
    </dgm:pt>
    <dgm:pt modelId="{90CE0D7E-E38E-5C45-8A66-76EADE7CBACF}" type="pres">
      <dgm:prSet presAssocID="{61106C2C-B8BF-3444-B8ED-327FF9402B0D}" presName="composite" presStyleCnt="0"/>
      <dgm:spPr/>
    </dgm:pt>
    <dgm:pt modelId="{199435ED-7BB1-1948-9477-6615DE89EC48}" type="pres">
      <dgm:prSet presAssocID="{61106C2C-B8BF-3444-B8ED-327FF9402B0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B459086-03E4-2244-82FB-389BB633791A}" type="pres">
      <dgm:prSet presAssocID="{61106C2C-B8BF-3444-B8ED-327FF9402B0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0AD0400-E11F-E14F-995E-8F1D01914B5A}" srcId="{964FF2AD-99FE-B344-A069-C1BA160752FF}" destId="{83CC7AB5-E091-7140-9948-411E28552DE0}" srcOrd="0" destOrd="0" parTransId="{BB6D84BC-D1F2-1540-93B2-FED78C61C5D6}" sibTransId="{40595EFC-D989-E842-908F-79B06460912C}"/>
    <dgm:cxn modelId="{6D7E9401-3DB8-E842-87F7-71537E35F696}" type="presOf" srcId="{81FFB992-84FC-A54F-8EC4-FD4CF1ECDEF1}" destId="{2B459086-03E4-2244-82FB-389BB633791A}" srcOrd="0" destOrd="1" presId="urn:microsoft.com/office/officeart/2005/8/layout/hList1"/>
    <dgm:cxn modelId="{58A14A09-9438-4E41-8E00-9E705F6CC89A}" srcId="{53FE10D8-F836-164A-B5C0-28CEFD86F5A3}" destId="{66ED2EBB-FFBE-E240-BAFB-6C061BAFF77C}" srcOrd="1" destOrd="0" parTransId="{DF074CB7-C7E1-FD4C-AE7D-21934A615516}" sibTransId="{E87E4B20-6100-C047-9FF1-E082EB6D3706}"/>
    <dgm:cxn modelId="{EA993F0A-237B-3B4E-B1EE-6E2565E91883}" srcId="{61106C2C-B8BF-3444-B8ED-327FF9402B0D}" destId="{F2233CAD-07B8-964F-A460-1F685A6B2C3D}" srcOrd="2" destOrd="0" parTransId="{64CFD8E0-A805-4B4C-B6A1-56AC527193F0}" sibTransId="{0B9190F4-DC5C-1141-B082-FFDEA97E52D9}"/>
    <dgm:cxn modelId="{EF92EB0D-9A08-3D46-AB03-FE4E9FFD846A}" srcId="{83CC7AB5-E091-7140-9948-411E28552DE0}" destId="{F25CC8A6-DEB8-B54F-8382-501ED25615A3}" srcOrd="0" destOrd="0" parTransId="{38DBE5F9-A0D5-884C-820E-3B020613A369}" sibTransId="{5FF16203-786B-BC4F-891A-137577D88C5E}"/>
    <dgm:cxn modelId="{80D9F412-C507-4D4F-8A5E-37CCB333D2A5}" type="presOf" srcId="{061D2EC3-DEF5-A648-A650-1038148A0046}" destId="{78507714-BCD3-BB40-AEDA-B0A5DAA64379}" srcOrd="0" destOrd="0" presId="urn:microsoft.com/office/officeart/2005/8/layout/hList1"/>
    <dgm:cxn modelId="{59DAAE13-553F-0C4B-B6CB-64A01B811DE6}" type="presOf" srcId="{470150B0-7A9C-5147-A115-1BBAE42177D6}" destId="{77D51195-4489-5544-8381-23D08711CD46}" srcOrd="0" destOrd="3" presId="urn:microsoft.com/office/officeart/2005/8/layout/hList1"/>
    <dgm:cxn modelId="{16A53B15-C80B-A348-91C7-871211CFE11C}" srcId="{83CC7AB5-E091-7140-9948-411E28552DE0}" destId="{470150B0-7A9C-5147-A115-1BBAE42177D6}" srcOrd="3" destOrd="0" parTransId="{1F973706-3643-E84A-A3A2-E4F293764CBC}" sibTransId="{54F90A4F-4FBF-D244-9DB2-A37A057BC507}"/>
    <dgm:cxn modelId="{3BEB5A1B-5A61-1A48-B50E-67B00EDBC18D}" type="presOf" srcId="{4A08D338-6457-4244-B2E4-F8E07B154457}" destId="{78507714-BCD3-BB40-AEDA-B0A5DAA64379}" srcOrd="0" destOrd="2" presId="urn:microsoft.com/office/officeart/2005/8/layout/hList1"/>
    <dgm:cxn modelId="{0E58AF1C-D7B6-8A42-9D87-EEEEDDDDD252}" srcId="{53FE10D8-F836-164A-B5C0-28CEFD86F5A3}" destId="{4A08D338-6457-4244-B2E4-F8E07B154457}" srcOrd="2" destOrd="0" parTransId="{9A816143-A71F-BF48-A701-BA7CA585FBC7}" sibTransId="{1FD85CF9-E04D-964B-BDC9-38064FF73F8A}"/>
    <dgm:cxn modelId="{CA51A51D-7F57-244F-A706-B176B376ACF0}" type="presOf" srcId="{F2233CAD-07B8-964F-A460-1F685A6B2C3D}" destId="{2B459086-03E4-2244-82FB-389BB633791A}" srcOrd="0" destOrd="2" presId="urn:microsoft.com/office/officeart/2005/8/layout/hList1"/>
    <dgm:cxn modelId="{7CD99626-11F3-D749-A599-4414306D8381}" srcId="{964FF2AD-99FE-B344-A069-C1BA160752FF}" destId="{61106C2C-B8BF-3444-B8ED-327FF9402B0D}" srcOrd="2" destOrd="0" parTransId="{32F0AE17-EB38-3945-AD50-C1D0D93C19A4}" sibTransId="{D3A43355-D17A-B74F-BF46-C061B76774B3}"/>
    <dgm:cxn modelId="{13D3992C-68BB-5F4D-BE7F-D9EEF745EDDD}" srcId="{964FF2AD-99FE-B344-A069-C1BA160752FF}" destId="{53FE10D8-F836-164A-B5C0-28CEFD86F5A3}" srcOrd="1" destOrd="0" parTransId="{47866018-FF30-9549-A227-1142B9C1115E}" sibTransId="{F91D4158-C420-6B44-B4E0-7C56C3826C48}"/>
    <dgm:cxn modelId="{D2DA5831-18B0-004B-AFB1-70C014D4B235}" srcId="{83CC7AB5-E091-7140-9948-411E28552DE0}" destId="{2341BC09-5D8B-644C-A77A-BD553AEFAE89}" srcOrd="2" destOrd="0" parTransId="{70A6A8DE-4D04-3C4A-B09D-A2080616E509}" sibTransId="{9651BC4C-9413-524C-B8FE-01EBFD835E8C}"/>
    <dgm:cxn modelId="{5BE7BF38-27F1-654A-AAEF-D305EF12C8C1}" srcId="{61106C2C-B8BF-3444-B8ED-327FF9402B0D}" destId="{B56971EA-3069-7747-B7BD-8D700F74C018}" srcOrd="4" destOrd="0" parTransId="{31467C1C-F607-2D47-B226-AB2AB849F7A2}" sibTransId="{DBF715B5-BBD6-6C40-9C0D-C0E31978D5F6}"/>
    <dgm:cxn modelId="{88F95E69-3D4A-B947-8A21-DCDD390A17E7}" srcId="{83CC7AB5-E091-7140-9948-411E28552DE0}" destId="{3E863BFA-811A-D242-B4D1-6583E486277D}" srcOrd="1" destOrd="0" parTransId="{E1EF3911-5DF1-154B-A7C6-3D61291DCE7C}" sibTransId="{828AF594-FEC5-DC4F-9471-CE9950842DD2}"/>
    <dgm:cxn modelId="{277C3274-F19B-6044-B452-06EDFA8D17D6}" srcId="{61106C2C-B8BF-3444-B8ED-327FF9402B0D}" destId="{8364E716-001F-9541-880D-E63B7BCB4288}" srcOrd="0" destOrd="0" parTransId="{342C8F65-4627-B040-A056-8FF549FDB1EE}" sibTransId="{0E97D6EB-CF00-4043-9631-EC95F561B2DC}"/>
    <dgm:cxn modelId="{CF514C7B-3C52-864D-854A-FCEABF4AB465}" srcId="{53FE10D8-F836-164A-B5C0-28CEFD86F5A3}" destId="{061D2EC3-DEF5-A648-A650-1038148A0046}" srcOrd="0" destOrd="0" parTransId="{6B56E418-B26A-9E4C-8978-126311C696EA}" sibTransId="{A21AA46E-2633-754F-863C-55EE5EF45827}"/>
    <dgm:cxn modelId="{E76E558A-25EB-8046-A964-BB921EC238B2}" type="presOf" srcId="{3E863BFA-811A-D242-B4D1-6583E486277D}" destId="{77D51195-4489-5544-8381-23D08711CD46}" srcOrd="0" destOrd="1" presId="urn:microsoft.com/office/officeart/2005/8/layout/hList1"/>
    <dgm:cxn modelId="{48950294-E280-2742-85FC-C68AFBCB7799}" type="presOf" srcId="{B56971EA-3069-7747-B7BD-8D700F74C018}" destId="{2B459086-03E4-2244-82FB-389BB633791A}" srcOrd="0" destOrd="4" presId="urn:microsoft.com/office/officeart/2005/8/layout/hList1"/>
    <dgm:cxn modelId="{4E755097-8425-B44E-89FF-1F6016965137}" type="presOf" srcId="{F25CC8A6-DEB8-B54F-8382-501ED25615A3}" destId="{77D51195-4489-5544-8381-23D08711CD46}" srcOrd="0" destOrd="0" presId="urn:microsoft.com/office/officeart/2005/8/layout/hList1"/>
    <dgm:cxn modelId="{BAEBB1A2-5D14-F942-ADB1-0B7C3879AB8C}" srcId="{61106C2C-B8BF-3444-B8ED-327FF9402B0D}" destId="{4A0C8214-ED8F-5845-81A3-9DF4FFF2D7C7}" srcOrd="3" destOrd="0" parTransId="{B7E59934-4EDC-E648-A15C-4A5D560B56C1}" sibTransId="{83747531-B5E0-6542-9F5B-A7B93B130AFF}"/>
    <dgm:cxn modelId="{8B1D7DA6-0629-B941-A401-1CF13D49BF10}" srcId="{53FE10D8-F836-164A-B5C0-28CEFD86F5A3}" destId="{D0BBB673-1BF1-8144-B284-95D5AD1F7093}" srcOrd="5" destOrd="0" parTransId="{5A796ED0-2538-4041-9630-F5D2EC44A8FA}" sibTransId="{9F87A12D-C087-4E49-859F-7C987C802824}"/>
    <dgm:cxn modelId="{24E03BAC-1602-1848-8D17-972B2BC49BCB}" type="presOf" srcId="{8364E716-001F-9541-880D-E63B7BCB4288}" destId="{2B459086-03E4-2244-82FB-389BB633791A}" srcOrd="0" destOrd="0" presId="urn:microsoft.com/office/officeart/2005/8/layout/hList1"/>
    <dgm:cxn modelId="{502C94AD-4158-ED4C-88C7-4E2D2904186A}" type="presOf" srcId="{7A35853D-5537-6847-AE3C-AA320A9C1520}" destId="{78507714-BCD3-BB40-AEDA-B0A5DAA64379}" srcOrd="0" destOrd="4" presId="urn:microsoft.com/office/officeart/2005/8/layout/hList1"/>
    <dgm:cxn modelId="{5AC7C2BC-0310-5B4A-949A-2586AB043F4F}" srcId="{53FE10D8-F836-164A-B5C0-28CEFD86F5A3}" destId="{88544F8E-9B67-C048-BCD1-8EC6D3C00A01}" srcOrd="3" destOrd="0" parTransId="{84C6CBEA-0645-334E-B49A-E721CBB960EB}" sibTransId="{3641C0D0-2CEF-4042-95F3-C2CDA428088D}"/>
    <dgm:cxn modelId="{3D67EEBE-D607-F243-8457-40E692A17B0F}" type="presOf" srcId="{83CC7AB5-E091-7140-9948-411E28552DE0}" destId="{FEC4C2D1-35FC-8E4D-A362-12A52084629A}" srcOrd="0" destOrd="0" presId="urn:microsoft.com/office/officeart/2005/8/layout/hList1"/>
    <dgm:cxn modelId="{F34C44CE-F442-1147-8AB4-90102B552869}" type="presOf" srcId="{4A0C8214-ED8F-5845-81A3-9DF4FFF2D7C7}" destId="{2B459086-03E4-2244-82FB-389BB633791A}" srcOrd="0" destOrd="3" presId="urn:microsoft.com/office/officeart/2005/8/layout/hList1"/>
    <dgm:cxn modelId="{2846CED3-1040-5F43-85B7-8E72330D8F56}" type="presOf" srcId="{53FE10D8-F836-164A-B5C0-28CEFD86F5A3}" destId="{007F3181-31E4-304F-8832-540B44C10B6B}" srcOrd="0" destOrd="0" presId="urn:microsoft.com/office/officeart/2005/8/layout/hList1"/>
    <dgm:cxn modelId="{CB6A39D7-A4D1-8C46-866A-FE5C9ED31514}" type="presOf" srcId="{D0BBB673-1BF1-8144-B284-95D5AD1F7093}" destId="{78507714-BCD3-BB40-AEDA-B0A5DAA64379}" srcOrd="0" destOrd="5" presId="urn:microsoft.com/office/officeart/2005/8/layout/hList1"/>
    <dgm:cxn modelId="{2D7A3AE7-2CA9-5F47-A923-0078F8C803DB}" type="presOf" srcId="{61106C2C-B8BF-3444-B8ED-327FF9402B0D}" destId="{199435ED-7BB1-1948-9477-6615DE89EC48}" srcOrd="0" destOrd="0" presId="urn:microsoft.com/office/officeart/2005/8/layout/hList1"/>
    <dgm:cxn modelId="{52E0BEE7-CA6B-EB48-8AE5-17A818FCEC3F}" srcId="{53FE10D8-F836-164A-B5C0-28CEFD86F5A3}" destId="{7A35853D-5537-6847-AE3C-AA320A9C1520}" srcOrd="4" destOrd="0" parTransId="{C339DC8B-FDAC-4145-B640-4384445A995B}" sibTransId="{2798AA03-ECD3-1240-9DB1-4E02E0D6D052}"/>
    <dgm:cxn modelId="{2FA32FEA-4BDB-6D44-8708-D026D328A775}" type="presOf" srcId="{88544F8E-9B67-C048-BCD1-8EC6D3C00A01}" destId="{78507714-BCD3-BB40-AEDA-B0A5DAA64379}" srcOrd="0" destOrd="3" presId="urn:microsoft.com/office/officeart/2005/8/layout/hList1"/>
    <dgm:cxn modelId="{C28494EA-A611-A645-AEA9-269969D71BE2}" type="presOf" srcId="{66ED2EBB-FFBE-E240-BAFB-6C061BAFF77C}" destId="{78507714-BCD3-BB40-AEDA-B0A5DAA64379}" srcOrd="0" destOrd="1" presId="urn:microsoft.com/office/officeart/2005/8/layout/hList1"/>
    <dgm:cxn modelId="{D31EF6EF-CD85-DA4C-94FC-630B026FFAB3}" type="presOf" srcId="{964FF2AD-99FE-B344-A069-C1BA160752FF}" destId="{BD69960A-F4FF-5C44-A9C3-EB35DB97C6FA}" srcOrd="0" destOrd="0" presId="urn:microsoft.com/office/officeart/2005/8/layout/hList1"/>
    <dgm:cxn modelId="{1A963BF4-E57E-C044-9123-4664F7DDF229}" srcId="{61106C2C-B8BF-3444-B8ED-327FF9402B0D}" destId="{81FFB992-84FC-A54F-8EC4-FD4CF1ECDEF1}" srcOrd="1" destOrd="0" parTransId="{EC9FAD07-3FA7-974E-9BFE-E0137E13605E}" sibTransId="{97041B93-0A03-FF46-8BD7-08AA3C173371}"/>
    <dgm:cxn modelId="{B61392FE-33F9-8A4D-8B62-A433EAEE1F58}" type="presOf" srcId="{2341BC09-5D8B-644C-A77A-BD553AEFAE89}" destId="{77D51195-4489-5544-8381-23D08711CD46}" srcOrd="0" destOrd="2" presId="urn:microsoft.com/office/officeart/2005/8/layout/hList1"/>
    <dgm:cxn modelId="{5A6147C9-1CA6-E24E-88BB-E953A2C6C7D6}" type="presParOf" srcId="{BD69960A-F4FF-5C44-A9C3-EB35DB97C6FA}" destId="{A9C35087-0A97-E341-B8DD-DBB075A33703}" srcOrd="0" destOrd="0" presId="urn:microsoft.com/office/officeart/2005/8/layout/hList1"/>
    <dgm:cxn modelId="{4A1DC44C-0FDB-E54E-8BB8-41E4F5D80CCE}" type="presParOf" srcId="{A9C35087-0A97-E341-B8DD-DBB075A33703}" destId="{FEC4C2D1-35FC-8E4D-A362-12A52084629A}" srcOrd="0" destOrd="0" presId="urn:microsoft.com/office/officeart/2005/8/layout/hList1"/>
    <dgm:cxn modelId="{20B1F855-9972-8147-BAD3-5510B8411932}" type="presParOf" srcId="{A9C35087-0A97-E341-B8DD-DBB075A33703}" destId="{77D51195-4489-5544-8381-23D08711CD46}" srcOrd="1" destOrd="0" presId="urn:microsoft.com/office/officeart/2005/8/layout/hList1"/>
    <dgm:cxn modelId="{176AD1F3-40A7-A047-A740-420EF5DAF788}" type="presParOf" srcId="{BD69960A-F4FF-5C44-A9C3-EB35DB97C6FA}" destId="{9A221377-B212-B640-AB43-5CEC8682E30A}" srcOrd="1" destOrd="0" presId="urn:microsoft.com/office/officeart/2005/8/layout/hList1"/>
    <dgm:cxn modelId="{E895DCB9-5FD9-C343-BB92-5B74B1B455DF}" type="presParOf" srcId="{BD69960A-F4FF-5C44-A9C3-EB35DB97C6FA}" destId="{6A972B39-9031-7E4C-8FBA-7DF4630E5A25}" srcOrd="2" destOrd="0" presId="urn:microsoft.com/office/officeart/2005/8/layout/hList1"/>
    <dgm:cxn modelId="{2AC19516-8CBB-5948-A6B6-3C33C897BC6F}" type="presParOf" srcId="{6A972B39-9031-7E4C-8FBA-7DF4630E5A25}" destId="{007F3181-31E4-304F-8832-540B44C10B6B}" srcOrd="0" destOrd="0" presId="urn:microsoft.com/office/officeart/2005/8/layout/hList1"/>
    <dgm:cxn modelId="{2310634B-DBB7-D248-956B-DFCFDC54FD22}" type="presParOf" srcId="{6A972B39-9031-7E4C-8FBA-7DF4630E5A25}" destId="{78507714-BCD3-BB40-AEDA-B0A5DAA64379}" srcOrd="1" destOrd="0" presId="urn:microsoft.com/office/officeart/2005/8/layout/hList1"/>
    <dgm:cxn modelId="{63D62BEA-1CAA-284D-A065-D97BF4DE8D90}" type="presParOf" srcId="{BD69960A-F4FF-5C44-A9C3-EB35DB97C6FA}" destId="{469E415D-AE35-2143-AE9D-06E8CF7E4CC3}" srcOrd="3" destOrd="0" presId="urn:microsoft.com/office/officeart/2005/8/layout/hList1"/>
    <dgm:cxn modelId="{25BAA22F-68C2-C746-87A0-A5EDBE311ED9}" type="presParOf" srcId="{BD69960A-F4FF-5C44-A9C3-EB35DB97C6FA}" destId="{90CE0D7E-E38E-5C45-8A66-76EADE7CBACF}" srcOrd="4" destOrd="0" presId="urn:microsoft.com/office/officeart/2005/8/layout/hList1"/>
    <dgm:cxn modelId="{96BBA936-EC16-0A41-81BF-E202BD59E5F4}" type="presParOf" srcId="{90CE0D7E-E38E-5C45-8A66-76EADE7CBACF}" destId="{199435ED-7BB1-1948-9477-6615DE89EC48}" srcOrd="0" destOrd="0" presId="urn:microsoft.com/office/officeart/2005/8/layout/hList1"/>
    <dgm:cxn modelId="{378B498F-2B98-334C-8B5C-725E6446DBF5}" type="presParOf" srcId="{90CE0D7E-E38E-5C45-8A66-76EADE7CBACF}" destId="{2B459086-03E4-2244-82FB-389BB63379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51FC9-A8A3-764E-9916-FF5DC7350139}" type="doc">
      <dgm:prSet loTypeId="urn:microsoft.com/office/officeart/2005/8/layout/hProcess1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0F724A8-16EC-DC4E-9AFB-A14D4A2F7D80}">
      <dgm:prSet/>
      <dgm:spPr/>
      <dgm:t>
        <a:bodyPr/>
        <a:lstStyle/>
        <a:p>
          <a:pPr>
            <a:buNone/>
          </a:pPr>
          <a:r>
            <a:rPr lang="en-CH" dirty="0"/>
            <a:t>Proof of Source module</a:t>
          </a:r>
        </a:p>
      </dgm:t>
    </dgm:pt>
    <dgm:pt modelId="{9F9CA59E-CAE6-F84A-9E4A-51052FDD5432}" type="parTrans" cxnId="{D745B2AF-EF5A-B344-9886-F31379008CE8}">
      <dgm:prSet/>
      <dgm:spPr/>
      <dgm:t>
        <a:bodyPr/>
        <a:lstStyle/>
        <a:p>
          <a:endParaRPr lang="en-GB"/>
        </a:p>
      </dgm:t>
    </dgm:pt>
    <dgm:pt modelId="{BE822C29-AB3A-D046-BFE4-ABA3F1BACD3A}" type="sibTrans" cxnId="{D745B2AF-EF5A-B344-9886-F31379008CE8}">
      <dgm:prSet/>
      <dgm:spPr/>
      <dgm:t>
        <a:bodyPr/>
        <a:lstStyle/>
        <a:p>
          <a:endParaRPr lang="en-GB"/>
        </a:p>
      </dgm:t>
    </dgm:pt>
    <dgm:pt modelId="{3256A1E9-061E-E142-99B8-F05915FEFA80}">
      <dgm:prSet/>
      <dgm:spPr/>
      <dgm:t>
        <a:bodyPr/>
        <a:lstStyle/>
        <a:p>
          <a:pPr>
            <a:buNone/>
          </a:pPr>
          <a:r>
            <a:rPr lang="en-CH" dirty="0"/>
            <a:t>Integrate dark web data set</a:t>
          </a:r>
        </a:p>
      </dgm:t>
    </dgm:pt>
    <dgm:pt modelId="{18AFE6D0-79A1-6448-83C0-975909808A3E}" type="parTrans" cxnId="{BB9CA30D-815C-CC4B-917C-EAAF210B0534}">
      <dgm:prSet/>
      <dgm:spPr/>
      <dgm:t>
        <a:bodyPr/>
        <a:lstStyle/>
        <a:p>
          <a:endParaRPr lang="en-GB"/>
        </a:p>
      </dgm:t>
    </dgm:pt>
    <dgm:pt modelId="{B5949FE1-6512-5347-902C-62B2ECA11B2D}" type="sibTrans" cxnId="{BB9CA30D-815C-CC4B-917C-EAAF210B0534}">
      <dgm:prSet/>
      <dgm:spPr/>
      <dgm:t>
        <a:bodyPr/>
        <a:lstStyle/>
        <a:p>
          <a:endParaRPr lang="en-GB"/>
        </a:p>
      </dgm:t>
    </dgm:pt>
    <dgm:pt modelId="{767FB8F6-4432-1340-803C-21FEDF1EFB23}">
      <dgm:prSet/>
      <dgm:spPr/>
      <dgm:t>
        <a:bodyPr/>
        <a:lstStyle/>
        <a:p>
          <a:pPr>
            <a:buNone/>
          </a:pPr>
          <a:r>
            <a:rPr lang="en-CH" dirty="0"/>
            <a:t>Integrate Ethereum node data</a:t>
          </a:r>
        </a:p>
      </dgm:t>
    </dgm:pt>
    <dgm:pt modelId="{0872B393-CC7A-C248-BBB5-CDB1D96C84B8}" type="parTrans" cxnId="{3072571D-AEFE-234D-9379-82611A726A5B}">
      <dgm:prSet/>
      <dgm:spPr/>
      <dgm:t>
        <a:bodyPr/>
        <a:lstStyle/>
        <a:p>
          <a:endParaRPr lang="en-GB"/>
        </a:p>
      </dgm:t>
    </dgm:pt>
    <dgm:pt modelId="{1FEF700D-890D-8143-AC19-351DAA9CE449}" type="sibTrans" cxnId="{3072571D-AEFE-234D-9379-82611A726A5B}">
      <dgm:prSet/>
      <dgm:spPr/>
      <dgm:t>
        <a:bodyPr/>
        <a:lstStyle/>
        <a:p>
          <a:endParaRPr lang="en-GB"/>
        </a:p>
      </dgm:t>
    </dgm:pt>
    <dgm:pt modelId="{DB650365-3B17-C64E-8CFA-17CAF37B96C3}">
      <dgm:prSet/>
      <dgm:spPr/>
      <dgm:t>
        <a:bodyPr/>
        <a:lstStyle/>
        <a:p>
          <a:pPr>
            <a:buNone/>
          </a:pPr>
          <a:r>
            <a:rPr lang="en-CH" dirty="0"/>
            <a:t>Finish other essential modules</a:t>
          </a:r>
        </a:p>
      </dgm:t>
    </dgm:pt>
    <dgm:pt modelId="{C4021ED4-8BA0-4246-AA51-D6F47E22605B}" type="parTrans" cxnId="{EE079742-A18F-F643-8048-22D65E1BEEB8}">
      <dgm:prSet/>
      <dgm:spPr/>
      <dgm:t>
        <a:bodyPr/>
        <a:lstStyle/>
        <a:p>
          <a:endParaRPr lang="en-GB"/>
        </a:p>
      </dgm:t>
    </dgm:pt>
    <dgm:pt modelId="{09E1DBC2-8F18-604D-A95D-1F8DF8B4788B}" type="sibTrans" cxnId="{EE079742-A18F-F643-8048-22D65E1BEEB8}">
      <dgm:prSet/>
      <dgm:spPr/>
      <dgm:t>
        <a:bodyPr/>
        <a:lstStyle/>
        <a:p>
          <a:endParaRPr lang="en-GB"/>
        </a:p>
      </dgm:t>
    </dgm:pt>
    <dgm:pt modelId="{235233C1-AD0B-694B-8BA6-CC0A4605E143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CH" dirty="0"/>
            <a:t> 03.09.2023</a:t>
          </a:r>
        </a:p>
      </dgm:t>
    </dgm:pt>
    <dgm:pt modelId="{881E0B0C-A2BB-954A-A32B-C6C972D506AE}" type="parTrans" cxnId="{A168FC44-29BB-FA4C-9E8F-46D0C0841E1A}">
      <dgm:prSet/>
      <dgm:spPr/>
      <dgm:t>
        <a:bodyPr/>
        <a:lstStyle/>
        <a:p>
          <a:endParaRPr lang="en-GB"/>
        </a:p>
      </dgm:t>
    </dgm:pt>
    <dgm:pt modelId="{F5140EAB-69AB-CB41-9E0A-F4A8EFC5389E}" type="sibTrans" cxnId="{A168FC44-29BB-FA4C-9E8F-46D0C0841E1A}">
      <dgm:prSet/>
      <dgm:spPr/>
      <dgm:t>
        <a:bodyPr/>
        <a:lstStyle/>
        <a:p>
          <a:endParaRPr lang="en-GB"/>
        </a:p>
      </dgm:t>
    </dgm:pt>
    <dgm:pt modelId="{B54A5303-AE3E-FD45-852C-9ECE56E0EC29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CH" dirty="0"/>
            <a:t> 06.09.2023</a:t>
          </a:r>
        </a:p>
      </dgm:t>
    </dgm:pt>
    <dgm:pt modelId="{D20AAE15-17AD-D64D-A25F-E1F50B85DED3}" type="parTrans" cxnId="{A858B2E5-E5A1-0C44-BFA1-3ECBBCC74C9B}">
      <dgm:prSet/>
      <dgm:spPr/>
      <dgm:t>
        <a:bodyPr/>
        <a:lstStyle/>
        <a:p>
          <a:endParaRPr lang="en-GB"/>
        </a:p>
      </dgm:t>
    </dgm:pt>
    <dgm:pt modelId="{3B4C051A-2CC2-FC4A-9C8F-5448F2472735}" type="sibTrans" cxnId="{A858B2E5-E5A1-0C44-BFA1-3ECBBCC74C9B}">
      <dgm:prSet/>
      <dgm:spPr/>
      <dgm:t>
        <a:bodyPr/>
        <a:lstStyle/>
        <a:p>
          <a:endParaRPr lang="en-GB"/>
        </a:p>
      </dgm:t>
    </dgm:pt>
    <dgm:pt modelId="{788C2A48-0DBF-2345-AE98-165E4018F4CD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CH" dirty="0"/>
            <a:t> 17.09.2023</a:t>
          </a:r>
        </a:p>
      </dgm:t>
    </dgm:pt>
    <dgm:pt modelId="{60D9BE03-0469-5B4D-BF97-78E9D7606E66}" type="parTrans" cxnId="{BE5406F8-4813-3049-ADDA-7E9E388F97BE}">
      <dgm:prSet/>
      <dgm:spPr/>
      <dgm:t>
        <a:bodyPr/>
        <a:lstStyle/>
        <a:p>
          <a:endParaRPr lang="en-GB"/>
        </a:p>
      </dgm:t>
    </dgm:pt>
    <dgm:pt modelId="{3E99D763-7653-B542-8CE7-13140B0A2658}" type="sibTrans" cxnId="{BE5406F8-4813-3049-ADDA-7E9E388F97BE}">
      <dgm:prSet/>
      <dgm:spPr/>
      <dgm:t>
        <a:bodyPr/>
        <a:lstStyle/>
        <a:p>
          <a:endParaRPr lang="en-GB"/>
        </a:p>
      </dgm:t>
    </dgm:pt>
    <dgm:pt modelId="{92E04507-E321-E843-A3C1-1F231F2CEDB0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CH" dirty="0"/>
            <a:t> 13.09.2023</a:t>
          </a:r>
        </a:p>
      </dgm:t>
    </dgm:pt>
    <dgm:pt modelId="{30939897-3294-2240-BF59-11969315327F}" type="parTrans" cxnId="{7F222291-4A44-7140-8EB9-DAC6E1E5A25B}">
      <dgm:prSet/>
      <dgm:spPr/>
      <dgm:t>
        <a:bodyPr/>
        <a:lstStyle/>
        <a:p>
          <a:endParaRPr lang="en-GB"/>
        </a:p>
      </dgm:t>
    </dgm:pt>
    <dgm:pt modelId="{3549F367-8D92-B34D-B211-B8848BA39747}" type="sibTrans" cxnId="{7F222291-4A44-7140-8EB9-DAC6E1E5A25B}">
      <dgm:prSet/>
      <dgm:spPr/>
      <dgm:t>
        <a:bodyPr/>
        <a:lstStyle/>
        <a:p>
          <a:endParaRPr lang="en-GB"/>
        </a:p>
      </dgm:t>
    </dgm:pt>
    <dgm:pt modelId="{A9988CC9-F5C3-5A4E-ABE1-094CB4CD8299}" type="pres">
      <dgm:prSet presAssocID="{6FB51FC9-A8A3-764E-9916-FF5DC7350139}" presName="Name0" presStyleCnt="0">
        <dgm:presLayoutVars>
          <dgm:dir/>
          <dgm:resizeHandles val="exact"/>
        </dgm:presLayoutVars>
      </dgm:prSet>
      <dgm:spPr/>
    </dgm:pt>
    <dgm:pt modelId="{14DC7DA0-B36D-924E-853F-82797B24B449}" type="pres">
      <dgm:prSet presAssocID="{6FB51FC9-A8A3-764E-9916-FF5DC7350139}" presName="arrow" presStyleLbl="bgShp" presStyleIdx="0" presStyleCnt="1"/>
      <dgm:spPr/>
    </dgm:pt>
    <dgm:pt modelId="{8A6ECFF9-9B42-444F-A893-812D0F4E968E}" type="pres">
      <dgm:prSet presAssocID="{6FB51FC9-A8A3-764E-9916-FF5DC7350139}" presName="points" presStyleCnt="0"/>
      <dgm:spPr/>
    </dgm:pt>
    <dgm:pt modelId="{0A99F3D5-EC42-8548-B47B-1481B5729C7D}" type="pres">
      <dgm:prSet presAssocID="{B0F724A8-16EC-DC4E-9AFB-A14D4A2F7D80}" presName="compositeA" presStyleCnt="0"/>
      <dgm:spPr/>
    </dgm:pt>
    <dgm:pt modelId="{B740242F-E085-BE4B-9545-0E3A0E35514B}" type="pres">
      <dgm:prSet presAssocID="{B0F724A8-16EC-DC4E-9AFB-A14D4A2F7D80}" presName="textA" presStyleLbl="revTx" presStyleIdx="0" presStyleCnt="4">
        <dgm:presLayoutVars>
          <dgm:bulletEnabled val="1"/>
        </dgm:presLayoutVars>
      </dgm:prSet>
      <dgm:spPr/>
    </dgm:pt>
    <dgm:pt modelId="{F39B34F3-6382-2E40-9495-A6E1AB2D626F}" type="pres">
      <dgm:prSet presAssocID="{B0F724A8-16EC-DC4E-9AFB-A14D4A2F7D80}" presName="circleA" presStyleLbl="node1" presStyleIdx="0" presStyleCnt="4"/>
      <dgm:spPr/>
    </dgm:pt>
    <dgm:pt modelId="{64ADC215-5DB7-B748-9526-E39EA5606B4D}" type="pres">
      <dgm:prSet presAssocID="{B0F724A8-16EC-DC4E-9AFB-A14D4A2F7D80}" presName="spaceA" presStyleCnt="0"/>
      <dgm:spPr/>
    </dgm:pt>
    <dgm:pt modelId="{49BA350E-5BCC-2945-ACA8-D67516644D62}" type="pres">
      <dgm:prSet presAssocID="{BE822C29-AB3A-D046-BFE4-ABA3F1BACD3A}" presName="space" presStyleCnt="0"/>
      <dgm:spPr/>
    </dgm:pt>
    <dgm:pt modelId="{47E498F6-A897-AD4D-9191-157C4B817D9E}" type="pres">
      <dgm:prSet presAssocID="{3256A1E9-061E-E142-99B8-F05915FEFA80}" presName="compositeB" presStyleCnt="0"/>
      <dgm:spPr/>
    </dgm:pt>
    <dgm:pt modelId="{FDDD754E-26E3-5647-8AF0-20D29B82D3FC}" type="pres">
      <dgm:prSet presAssocID="{3256A1E9-061E-E142-99B8-F05915FEFA80}" presName="textB" presStyleLbl="revTx" presStyleIdx="1" presStyleCnt="4">
        <dgm:presLayoutVars>
          <dgm:bulletEnabled val="1"/>
        </dgm:presLayoutVars>
      </dgm:prSet>
      <dgm:spPr/>
    </dgm:pt>
    <dgm:pt modelId="{DB8A728B-179F-144C-BCF1-17711AB9CBF0}" type="pres">
      <dgm:prSet presAssocID="{3256A1E9-061E-E142-99B8-F05915FEFA80}" presName="circleB" presStyleLbl="node1" presStyleIdx="1" presStyleCnt="4"/>
      <dgm:spPr/>
    </dgm:pt>
    <dgm:pt modelId="{61730B9D-D683-F840-ADA8-E54EC859D7C5}" type="pres">
      <dgm:prSet presAssocID="{3256A1E9-061E-E142-99B8-F05915FEFA80}" presName="spaceB" presStyleCnt="0"/>
      <dgm:spPr/>
    </dgm:pt>
    <dgm:pt modelId="{2C589690-6628-BB4E-8745-5BA6F70E871B}" type="pres">
      <dgm:prSet presAssocID="{B5949FE1-6512-5347-902C-62B2ECA11B2D}" presName="space" presStyleCnt="0"/>
      <dgm:spPr/>
    </dgm:pt>
    <dgm:pt modelId="{F564BAD3-2DAD-F844-8E7F-0D72129374FB}" type="pres">
      <dgm:prSet presAssocID="{DB650365-3B17-C64E-8CFA-17CAF37B96C3}" presName="compositeA" presStyleCnt="0"/>
      <dgm:spPr/>
    </dgm:pt>
    <dgm:pt modelId="{79B9B4E9-9224-2840-B27A-ED27C39EA33E}" type="pres">
      <dgm:prSet presAssocID="{DB650365-3B17-C64E-8CFA-17CAF37B96C3}" presName="textA" presStyleLbl="revTx" presStyleIdx="2" presStyleCnt="4">
        <dgm:presLayoutVars>
          <dgm:bulletEnabled val="1"/>
        </dgm:presLayoutVars>
      </dgm:prSet>
      <dgm:spPr/>
    </dgm:pt>
    <dgm:pt modelId="{F7CEC8BC-771C-3847-B4F4-769448871407}" type="pres">
      <dgm:prSet presAssocID="{DB650365-3B17-C64E-8CFA-17CAF37B96C3}" presName="circleA" presStyleLbl="node1" presStyleIdx="2" presStyleCnt="4"/>
      <dgm:spPr/>
    </dgm:pt>
    <dgm:pt modelId="{839C53FD-61D8-9A45-B9D6-9F26A6DB1BBA}" type="pres">
      <dgm:prSet presAssocID="{DB650365-3B17-C64E-8CFA-17CAF37B96C3}" presName="spaceA" presStyleCnt="0"/>
      <dgm:spPr/>
    </dgm:pt>
    <dgm:pt modelId="{473E4C43-9FA7-B948-99C9-06B48AC38980}" type="pres">
      <dgm:prSet presAssocID="{09E1DBC2-8F18-604D-A95D-1F8DF8B4788B}" presName="space" presStyleCnt="0"/>
      <dgm:spPr/>
    </dgm:pt>
    <dgm:pt modelId="{D8C5D70C-DF27-704A-87A1-BA8B776C2CEF}" type="pres">
      <dgm:prSet presAssocID="{767FB8F6-4432-1340-803C-21FEDF1EFB23}" presName="compositeB" presStyleCnt="0"/>
      <dgm:spPr/>
    </dgm:pt>
    <dgm:pt modelId="{B0880F26-6271-CF4B-A2C8-E4BD3393DBA2}" type="pres">
      <dgm:prSet presAssocID="{767FB8F6-4432-1340-803C-21FEDF1EFB23}" presName="textB" presStyleLbl="revTx" presStyleIdx="3" presStyleCnt="4">
        <dgm:presLayoutVars>
          <dgm:bulletEnabled val="1"/>
        </dgm:presLayoutVars>
      </dgm:prSet>
      <dgm:spPr/>
    </dgm:pt>
    <dgm:pt modelId="{52B2CCBD-78BA-0C49-96B2-7210F744FE78}" type="pres">
      <dgm:prSet presAssocID="{767FB8F6-4432-1340-803C-21FEDF1EFB23}" presName="circleB" presStyleLbl="node1" presStyleIdx="3" presStyleCnt="4"/>
      <dgm:spPr/>
    </dgm:pt>
    <dgm:pt modelId="{54C183A2-B0B6-7F49-A0F0-B5FE2847E92D}" type="pres">
      <dgm:prSet presAssocID="{767FB8F6-4432-1340-803C-21FEDF1EFB23}" presName="spaceB" presStyleCnt="0"/>
      <dgm:spPr/>
    </dgm:pt>
  </dgm:ptLst>
  <dgm:cxnLst>
    <dgm:cxn modelId="{BB9CA30D-815C-CC4B-917C-EAAF210B0534}" srcId="{6FB51FC9-A8A3-764E-9916-FF5DC7350139}" destId="{3256A1E9-061E-E142-99B8-F05915FEFA80}" srcOrd="1" destOrd="0" parTransId="{18AFE6D0-79A1-6448-83C0-975909808A3E}" sibTransId="{B5949FE1-6512-5347-902C-62B2ECA11B2D}"/>
    <dgm:cxn modelId="{3072571D-AEFE-234D-9379-82611A726A5B}" srcId="{6FB51FC9-A8A3-764E-9916-FF5DC7350139}" destId="{767FB8F6-4432-1340-803C-21FEDF1EFB23}" srcOrd="3" destOrd="0" parTransId="{0872B393-CC7A-C248-BBB5-CDB1D96C84B8}" sibTransId="{1FEF700D-890D-8143-AC19-351DAA9CE449}"/>
    <dgm:cxn modelId="{BFE69326-A98A-E546-9429-35FF0BB4B9A6}" type="presOf" srcId="{6FB51FC9-A8A3-764E-9916-FF5DC7350139}" destId="{A9988CC9-F5C3-5A4E-ABE1-094CB4CD8299}" srcOrd="0" destOrd="0" presId="urn:microsoft.com/office/officeart/2005/8/layout/hProcess11"/>
    <dgm:cxn modelId="{D33D7A28-3585-1742-A182-39DC7E740652}" type="presOf" srcId="{B54A5303-AE3E-FD45-852C-9ECE56E0EC29}" destId="{FDDD754E-26E3-5647-8AF0-20D29B82D3FC}" srcOrd="0" destOrd="1" presId="urn:microsoft.com/office/officeart/2005/8/layout/hProcess11"/>
    <dgm:cxn modelId="{EE079742-A18F-F643-8048-22D65E1BEEB8}" srcId="{6FB51FC9-A8A3-764E-9916-FF5DC7350139}" destId="{DB650365-3B17-C64E-8CFA-17CAF37B96C3}" srcOrd="2" destOrd="0" parTransId="{C4021ED4-8BA0-4246-AA51-D6F47E22605B}" sibTransId="{09E1DBC2-8F18-604D-A95D-1F8DF8B4788B}"/>
    <dgm:cxn modelId="{A168FC44-29BB-FA4C-9E8F-46D0C0841E1A}" srcId="{B0F724A8-16EC-DC4E-9AFB-A14D4A2F7D80}" destId="{235233C1-AD0B-694B-8BA6-CC0A4605E143}" srcOrd="0" destOrd="0" parTransId="{881E0B0C-A2BB-954A-A32B-C6C972D506AE}" sibTransId="{F5140EAB-69AB-CB41-9E0A-F4A8EFC5389E}"/>
    <dgm:cxn modelId="{E208484C-8D7D-964B-94B5-CBEB728D7443}" type="presOf" srcId="{788C2A48-0DBF-2345-AE98-165E4018F4CD}" destId="{B0880F26-6271-CF4B-A2C8-E4BD3393DBA2}" srcOrd="0" destOrd="1" presId="urn:microsoft.com/office/officeart/2005/8/layout/hProcess11"/>
    <dgm:cxn modelId="{37292A50-397D-3C41-9034-744952718E94}" type="presOf" srcId="{767FB8F6-4432-1340-803C-21FEDF1EFB23}" destId="{B0880F26-6271-CF4B-A2C8-E4BD3393DBA2}" srcOrd="0" destOrd="0" presId="urn:microsoft.com/office/officeart/2005/8/layout/hProcess11"/>
    <dgm:cxn modelId="{FE5C5D5D-622D-5F46-A09B-4DC772F48ED5}" type="presOf" srcId="{3256A1E9-061E-E142-99B8-F05915FEFA80}" destId="{FDDD754E-26E3-5647-8AF0-20D29B82D3FC}" srcOrd="0" destOrd="0" presId="urn:microsoft.com/office/officeart/2005/8/layout/hProcess11"/>
    <dgm:cxn modelId="{D8C0DB63-C964-8248-97F5-61AC8BB80FF1}" type="presOf" srcId="{92E04507-E321-E843-A3C1-1F231F2CEDB0}" destId="{79B9B4E9-9224-2840-B27A-ED27C39EA33E}" srcOrd="0" destOrd="1" presId="urn:microsoft.com/office/officeart/2005/8/layout/hProcess11"/>
    <dgm:cxn modelId="{427B2B74-DBEA-4649-9D70-E635A79E6D59}" type="presOf" srcId="{B0F724A8-16EC-DC4E-9AFB-A14D4A2F7D80}" destId="{B740242F-E085-BE4B-9545-0E3A0E35514B}" srcOrd="0" destOrd="0" presId="urn:microsoft.com/office/officeart/2005/8/layout/hProcess11"/>
    <dgm:cxn modelId="{7F222291-4A44-7140-8EB9-DAC6E1E5A25B}" srcId="{DB650365-3B17-C64E-8CFA-17CAF37B96C3}" destId="{92E04507-E321-E843-A3C1-1F231F2CEDB0}" srcOrd="0" destOrd="0" parTransId="{30939897-3294-2240-BF59-11969315327F}" sibTransId="{3549F367-8D92-B34D-B211-B8848BA39747}"/>
    <dgm:cxn modelId="{68CB2FA3-66B2-7747-A74A-3912D914EB64}" type="presOf" srcId="{DB650365-3B17-C64E-8CFA-17CAF37B96C3}" destId="{79B9B4E9-9224-2840-B27A-ED27C39EA33E}" srcOrd="0" destOrd="0" presId="urn:microsoft.com/office/officeart/2005/8/layout/hProcess11"/>
    <dgm:cxn modelId="{D745B2AF-EF5A-B344-9886-F31379008CE8}" srcId="{6FB51FC9-A8A3-764E-9916-FF5DC7350139}" destId="{B0F724A8-16EC-DC4E-9AFB-A14D4A2F7D80}" srcOrd="0" destOrd="0" parTransId="{9F9CA59E-CAE6-F84A-9E4A-51052FDD5432}" sibTransId="{BE822C29-AB3A-D046-BFE4-ABA3F1BACD3A}"/>
    <dgm:cxn modelId="{A858B2E5-E5A1-0C44-BFA1-3ECBBCC74C9B}" srcId="{3256A1E9-061E-E142-99B8-F05915FEFA80}" destId="{B54A5303-AE3E-FD45-852C-9ECE56E0EC29}" srcOrd="0" destOrd="0" parTransId="{D20AAE15-17AD-D64D-A25F-E1F50B85DED3}" sibTransId="{3B4C051A-2CC2-FC4A-9C8F-5448F2472735}"/>
    <dgm:cxn modelId="{BE5406F8-4813-3049-ADDA-7E9E388F97BE}" srcId="{767FB8F6-4432-1340-803C-21FEDF1EFB23}" destId="{788C2A48-0DBF-2345-AE98-165E4018F4CD}" srcOrd="0" destOrd="0" parTransId="{60D9BE03-0469-5B4D-BF97-78E9D7606E66}" sibTransId="{3E99D763-7653-B542-8CE7-13140B0A2658}"/>
    <dgm:cxn modelId="{9B8233F9-6986-CD4A-A3E3-7CD656FFBE01}" type="presOf" srcId="{235233C1-AD0B-694B-8BA6-CC0A4605E143}" destId="{B740242F-E085-BE4B-9545-0E3A0E35514B}" srcOrd="0" destOrd="1" presId="urn:microsoft.com/office/officeart/2005/8/layout/hProcess11"/>
    <dgm:cxn modelId="{B27E6ADF-BF73-564E-97D9-4D0BEEC2338E}" type="presParOf" srcId="{A9988CC9-F5C3-5A4E-ABE1-094CB4CD8299}" destId="{14DC7DA0-B36D-924E-853F-82797B24B449}" srcOrd="0" destOrd="0" presId="urn:microsoft.com/office/officeart/2005/8/layout/hProcess11"/>
    <dgm:cxn modelId="{4CF78E78-0F6A-9941-9061-90A5F5FE04C6}" type="presParOf" srcId="{A9988CC9-F5C3-5A4E-ABE1-094CB4CD8299}" destId="{8A6ECFF9-9B42-444F-A893-812D0F4E968E}" srcOrd="1" destOrd="0" presId="urn:microsoft.com/office/officeart/2005/8/layout/hProcess11"/>
    <dgm:cxn modelId="{6DC8C166-8ACA-AD4A-B58B-4560E06B19D2}" type="presParOf" srcId="{8A6ECFF9-9B42-444F-A893-812D0F4E968E}" destId="{0A99F3D5-EC42-8548-B47B-1481B5729C7D}" srcOrd="0" destOrd="0" presId="urn:microsoft.com/office/officeart/2005/8/layout/hProcess11"/>
    <dgm:cxn modelId="{C50D3262-E75C-2148-965B-4059227BA943}" type="presParOf" srcId="{0A99F3D5-EC42-8548-B47B-1481B5729C7D}" destId="{B740242F-E085-BE4B-9545-0E3A0E35514B}" srcOrd="0" destOrd="0" presId="urn:microsoft.com/office/officeart/2005/8/layout/hProcess11"/>
    <dgm:cxn modelId="{A8309096-6DB8-C148-82AB-A920125D0E8C}" type="presParOf" srcId="{0A99F3D5-EC42-8548-B47B-1481B5729C7D}" destId="{F39B34F3-6382-2E40-9495-A6E1AB2D626F}" srcOrd="1" destOrd="0" presId="urn:microsoft.com/office/officeart/2005/8/layout/hProcess11"/>
    <dgm:cxn modelId="{FE44CE62-263A-D14D-9C09-D6E0904D5BB5}" type="presParOf" srcId="{0A99F3D5-EC42-8548-B47B-1481B5729C7D}" destId="{64ADC215-5DB7-B748-9526-E39EA5606B4D}" srcOrd="2" destOrd="0" presId="urn:microsoft.com/office/officeart/2005/8/layout/hProcess11"/>
    <dgm:cxn modelId="{F5721640-DB39-0448-9787-90BC62EFC979}" type="presParOf" srcId="{8A6ECFF9-9B42-444F-A893-812D0F4E968E}" destId="{49BA350E-5BCC-2945-ACA8-D67516644D62}" srcOrd="1" destOrd="0" presId="urn:microsoft.com/office/officeart/2005/8/layout/hProcess11"/>
    <dgm:cxn modelId="{13E1AF5E-549B-D045-B9CD-3360EE707CF4}" type="presParOf" srcId="{8A6ECFF9-9B42-444F-A893-812D0F4E968E}" destId="{47E498F6-A897-AD4D-9191-157C4B817D9E}" srcOrd="2" destOrd="0" presId="urn:microsoft.com/office/officeart/2005/8/layout/hProcess11"/>
    <dgm:cxn modelId="{A94FB071-6B7F-6D4E-A177-063E3ACEB856}" type="presParOf" srcId="{47E498F6-A897-AD4D-9191-157C4B817D9E}" destId="{FDDD754E-26E3-5647-8AF0-20D29B82D3FC}" srcOrd="0" destOrd="0" presId="urn:microsoft.com/office/officeart/2005/8/layout/hProcess11"/>
    <dgm:cxn modelId="{1463A7FD-D9BC-6043-9FF3-E86EEC90CBAD}" type="presParOf" srcId="{47E498F6-A897-AD4D-9191-157C4B817D9E}" destId="{DB8A728B-179F-144C-BCF1-17711AB9CBF0}" srcOrd="1" destOrd="0" presId="urn:microsoft.com/office/officeart/2005/8/layout/hProcess11"/>
    <dgm:cxn modelId="{8085E594-F3AE-974F-B061-E976CCA825B0}" type="presParOf" srcId="{47E498F6-A897-AD4D-9191-157C4B817D9E}" destId="{61730B9D-D683-F840-ADA8-E54EC859D7C5}" srcOrd="2" destOrd="0" presId="urn:microsoft.com/office/officeart/2005/8/layout/hProcess11"/>
    <dgm:cxn modelId="{051E0873-AD1B-7147-A681-F624C75A16E5}" type="presParOf" srcId="{8A6ECFF9-9B42-444F-A893-812D0F4E968E}" destId="{2C589690-6628-BB4E-8745-5BA6F70E871B}" srcOrd="3" destOrd="0" presId="urn:microsoft.com/office/officeart/2005/8/layout/hProcess11"/>
    <dgm:cxn modelId="{5B22B49C-843E-5C44-97AB-6E2E7B400901}" type="presParOf" srcId="{8A6ECFF9-9B42-444F-A893-812D0F4E968E}" destId="{F564BAD3-2DAD-F844-8E7F-0D72129374FB}" srcOrd="4" destOrd="0" presId="urn:microsoft.com/office/officeart/2005/8/layout/hProcess11"/>
    <dgm:cxn modelId="{A16C296A-1796-AF48-BAD6-FC1C76235999}" type="presParOf" srcId="{F564BAD3-2DAD-F844-8E7F-0D72129374FB}" destId="{79B9B4E9-9224-2840-B27A-ED27C39EA33E}" srcOrd="0" destOrd="0" presId="urn:microsoft.com/office/officeart/2005/8/layout/hProcess11"/>
    <dgm:cxn modelId="{C023C16B-D9D3-BF4A-ACE3-5EDA99EACC1E}" type="presParOf" srcId="{F564BAD3-2DAD-F844-8E7F-0D72129374FB}" destId="{F7CEC8BC-771C-3847-B4F4-769448871407}" srcOrd="1" destOrd="0" presId="urn:microsoft.com/office/officeart/2005/8/layout/hProcess11"/>
    <dgm:cxn modelId="{1D7E6A74-F5F7-584B-A7A1-B57EC837CBB1}" type="presParOf" srcId="{F564BAD3-2DAD-F844-8E7F-0D72129374FB}" destId="{839C53FD-61D8-9A45-B9D6-9F26A6DB1BBA}" srcOrd="2" destOrd="0" presId="urn:microsoft.com/office/officeart/2005/8/layout/hProcess11"/>
    <dgm:cxn modelId="{3BEBC823-9C53-DC45-9912-FE2578C9FF30}" type="presParOf" srcId="{8A6ECFF9-9B42-444F-A893-812D0F4E968E}" destId="{473E4C43-9FA7-B948-99C9-06B48AC38980}" srcOrd="5" destOrd="0" presId="urn:microsoft.com/office/officeart/2005/8/layout/hProcess11"/>
    <dgm:cxn modelId="{C621826B-A682-F043-B49F-9AB7EAE073E7}" type="presParOf" srcId="{8A6ECFF9-9B42-444F-A893-812D0F4E968E}" destId="{D8C5D70C-DF27-704A-87A1-BA8B776C2CEF}" srcOrd="6" destOrd="0" presId="urn:microsoft.com/office/officeart/2005/8/layout/hProcess11"/>
    <dgm:cxn modelId="{C51C2162-6DE1-4749-B5B9-49C17EAC91B3}" type="presParOf" srcId="{D8C5D70C-DF27-704A-87A1-BA8B776C2CEF}" destId="{B0880F26-6271-CF4B-A2C8-E4BD3393DBA2}" srcOrd="0" destOrd="0" presId="urn:microsoft.com/office/officeart/2005/8/layout/hProcess11"/>
    <dgm:cxn modelId="{96948628-B74F-EB44-8FA7-AB7A0259BC81}" type="presParOf" srcId="{D8C5D70C-DF27-704A-87A1-BA8B776C2CEF}" destId="{52B2CCBD-78BA-0C49-96B2-7210F744FE78}" srcOrd="1" destOrd="0" presId="urn:microsoft.com/office/officeart/2005/8/layout/hProcess11"/>
    <dgm:cxn modelId="{E2DA3944-DD47-284B-8ABE-4F78F9699D91}" type="presParOf" srcId="{D8C5D70C-DF27-704A-87A1-BA8B776C2CEF}" destId="{54C183A2-B0B6-7F49-A0F0-B5FE2847E92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D2706E-6D2C-FB4E-B303-7E24F68BCF8F}" type="doc">
      <dgm:prSet loTypeId="urn:microsoft.com/office/officeart/2005/8/layout/vList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56273BF-A6E2-7241-B0A7-548C81FD2F32}">
      <dgm:prSet/>
      <dgm:spPr/>
      <dgm:t>
        <a:bodyPr/>
        <a:lstStyle/>
        <a:p>
          <a:r>
            <a:rPr lang="en-GB" dirty="0"/>
            <a:t>Wallet Risk Classification</a:t>
          </a:r>
          <a:endParaRPr lang="en-CH" dirty="0"/>
        </a:p>
      </dgm:t>
    </dgm:pt>
    <dgm:pt modelId="{43C5AC0F-05A3-CC4E-B851-F1EBF4D854E0}" type="parTrans" cxnId="{C00DB8C4-F2C5-CD4D-84B2-C6C4ED3176FC}">
      <dgm:prSet/>
      <dgm:spPr/>
      <dgm:t>
        <a:bodyPr/>
        <a:lstStyle/>
        <a:p>
          <a:endParaRPr lang="en-GB"/>
        </a:p>
      </dgm:t>
    </dgm:pt>
    <dgm:pt modelId="{F5620319-548B-9341-92D1-3DC895380F3D}" type="sibTrans" cxnId="{C00DB8C4-F2C5-CD4D-84B2-C6C4ED3176FC}">
      <dgm:prSet/>
      <dgm:spPr/>
      <dgm:t>
        <a:bodyPr/>
        <a:lstStyle/>
        <a:p>
          <a:endParaRPr lang="en-GB"/>
        </a:p>
      </dgm:t>
    </dgm:pt>
    <dgm:pt modelId="{A59AEAE0-B46D-4E48-839D-F922EE8A64EB}">
      <dgm:prSet/>
      <dgm:spPr/>
      <dgm:t>
        <a:bodyPr/>
        <a:lstStyle/>
        <a:p>
          <a:r>
            <a:rPr lang="en-GB"/>
            <a:t>Linked to fraudulent or scam activities</a:t>
          </a:r>
          <a:endParaRPr lang="en-CH"/>
        </a:p>
      </dgm:t>
    </dgm:pt>
    <dgm:pt modelId="{CE54A6FF-E423-1D47-871A-65E6876233B4}" type="parTrans" cxnId="{97599335-44EB-5B46-83FB-0C38E22A7E5E}">
      <dgm:prSet/>
      <dgm:spPr/>
      <dgm:t>
        <a:bodyPr/>
        <a:lstStyle/>
        <a:p>
          <a:endParaRPr lang="en-GB"/>
        </a:p>
      </dgm:t>
    </dgm:pt>
    <dgm:pt modelId="{6A97C81F-4D04-6641-A7AF-17164BDA7334}" type="sibTrans" cxnId="{97599335-44EB-5B46-83FB-0C38E22A7E5E}">
      <dgm:prSet/>
      <dgm:spPr/>
      <dgm:t>
        <a:bodyPr/>
        <a:lstStyle/>
        <a:p>
          <a:endParaRPr lang="en-GB"/>
        </a:p>
      </dgm:t>
    </dgm:pt>
    <dgm:pt modelId="{01FB3721-E519-CF4F-9A75-CDC93D469034}">
      <dgm:prSet/>
      <dgm:spPr/>
      <dgm:t>
        <a:bodyPr/>
        <a:lstStyle/>
        <a:p>
          <a:r>
            <a:rPr lang="en-GB" dirty="0"/>
            <a:t>Associated with money laundering or illegal transactions</a:t>
          </a:r>
          <a:endParaRPr lang="en-CH" dirty="0"/>
        </a:p>
      </dgm:t>
    </dgm:pt>
    <dgm:pt modelId="{9C697894-FD71-9647-A1E6-9D45663BF69B}" type="parTrans" cxnId="{4FAF4049-BCA4-8A46-874F-1C2D860C207F}">
      <dgm:prSet/>
      <dgm:spPr/>
      <dgm:t>
        <a:bodyPr/>
        <a:lstStyle/>
        <a:p>
          <a:endParaRPr lang="en-GB"/>
        </a:p>
      </dgm:t>
    </dgm:pt>
    <dgm:pt modelId="{B92C02BF-E10E-9345-AFA1-6CF2DE9D86A3}" type="sibTrans" cxnId="{4FAF4049-BCA4-8A46-874F-1C2D860C207F}">
      <dgm:prSet/>
      <dgm:spPr/>
      <dgm:t>
        <a:bodyPr/>
        <a:lstStyle/>
        <a:p>
          <a:endParaRPr lang="en-GB"/>
        </a:p>
      </dgm:t>
    </dgm:pt>
    <dgm:pt modelId="{AF28A2D9-F564-3441-8FA6-031C92F2E36A}">
      <dgm:prSet/>
      <dgm:spPr/>
      <dgm:t>
        <a:bodyPr/>
        <a:lstStyle/>
        <a:p>
          <a:r>
            <a:rPr lang="en-GB" dirty="0"/>
            <a:t>With a history of frequent or suspicious transactions</a:t>
          </a:r>
          <a:endParaRPr lang="en-CH" dirty="0"/>
        </a:p>
      </dgm:t>
    </dgm:pt>
    <dgm:pt modelId="{8170781F-2014-C54F-8936-235641BF4596}" type="parTrans" cxnId="{9EFDEE9E-3CBD-DF45-9C13-4A92E6248823}">
      <dgm:prSet/>
      <dgm:spPr/>
      <dgm:t>
        <a:bodyPr/>
        <a:lstStyle/>
        <a:p>
          <a:endParaRPr lang="en-GB"/>
        </a:p>
      </dgm:t>
    </dgm:pt>
    <dgm:pt modelId="{41B8E448-C8F7-6C47-982C-D30CF10618B9}" type="sibTrans" cxnId="{9EFDEE9E-3CBD-DF45-9C13-4A92E6248823}">
      <dgm:prSet/>
      <dgm:spPr/>
      <dgm:t>
        <a:bodyPr/>
        <a:lstStyle/>
        <a:p>
          <a:endParaRPr lang="en-GB"/>
        </a:p>
      </dgm:t>
    </dgm:pt>
    <dgm:pt modelId="{3B41131B-43A4-C74C-8D5C-F4801D66386C}">
      <dgm:prSet/>
      <dgm:spPr/>
      <dgm:t>
        <a:bodyPr/>
        <a:lstStyle/>
        <a:p>
          <a:r>
            <a:rPr lang="en-GB"/>
            <a:t>Blacklisted or flagged by regulatory authorities</a:t>
          </a:r>
          <a:endParaRPr lang="en-CH"/>
        </a:p>
      </dgm:t>
    </dgm:pt>
    <dgm:pt modelId="{FD9EF9BB-8414-EB42-B27A-B1CCD0DBF090}" type="parTrans" cxnId="{4AE257E7-C503-0B43-AADF-013844862A4C}">
      <dgm:prSet/>
      <dgm:spPr/>
      <dgm:t>
        <a:bodyPr/>
        <a:lstStyle/>
        <a:p>
          <a:endParaRPr lang="en-GB"/>
        </a:p>
      </dgm:t>
    </dgm:pt>
    <dgm:pt modelId="{4853620E-064B-B449-9753-406C84D7F82C}" type="sibTrans" cxnId="{4AE257E7-C503-0B43-AADF-013844862A4C}">
      <dgm:prSet/>
      <dgm:spPr/>
      <dgm:t>
        <a:bodyPr/>
        <a:lstStyle/>
        <a:p>
          <a:endParaRPr lang="en-GB"/>
        </a:p>
      </dgm:t>
    </dgm:pt>
    <dgm:pt modelId="{0F95B70C-69DF-924A-B4EE-8A55AA450C93}">
      <dgm:prSet/>
      <dgm:spPr/>
      <dgm:t>
        <a:bodyPr/>
        <a:lstStyle/>
        <a:p>
          <a:r>
            <a:rPr lang="en-GB" dirty="0"/>
            <a:t>With a large number of small transactions, potentially indicative of micro-laundering</a:t>
          </a:r>
          <a:endParaRPr lang="en-CH" dirty="0"/>
        </a:p>
      </dgm:t>
    </dgm:pt>
    <dgm:pt modelId="{7045A188-7CFE-B844-8D1B-A5C6FAAE68F4}" type="parTrans" cxnId="{A6DD6311-F69B-5942-B960-518B768495AF}">
      <dgm:prSet/>
      <dgm:spPr/>
      <dgm:t>
        <a:bodyPr/>
        <a:lstStyle/>
        <a:p>
          <a:endParaRPr lang="en-GB"/>
        </a:p>
      </dgm:t>
    </dgm:pt>
    <dgm:pt modelId="{DB3A2418-A8E6-9947-8D6E-3A7FE44BAE75}" type="sibTrans" cxnId="{A6DD6311-F69B-5942-B960-518B768495AF}">
      <dgm:prSet/>
      <dgm:spPr/>
      <dgm:t>
        <a:bodyPr/>
        <a:lstStyle/>
        <a:p>
          <a:endParaRPr lang="en-GB"/>
        </a:p>
      </dgm:t>
    </dgm:pt>
    <dgm:pt modelId="{12BFC9E9-171B-D649-A7D1-BB83A526F2B7}">
      <dgm:prSet/>
      <dgm:spPr/>
      <dgm:t>
        <a:bodyPr/>
        <a:lstStyle/>
        <a:p>
          <a:r>
            <a:rPr lang="en-GB" dirty="0"/>
            <a:t>High-risk jurisdiction known for cryptocurrency-related fraud or crime</a:t>
          </a:r>
          <a:endParaRPr lang="en-CH" dirty="0"/>
        </a:p>
      </dgm:t>
    </dgm:pt>
    <dgm:pt modelId="{32F5BE39-D3A1-EC44-906A-C204DD225845}" type="parTrans" cxnId="{6CAC226E-C3DD-1144-95A8-057E271B335C}">
      <dgm:prSet/>
      <dgm:spPr/>
      <dgm:t>
        <a:bodyPr/>
        <a:lstStyle/>
        <a:p>
          <a:endParaRPr lang="en-GB"/>
        </a:p>
      </dgm:t>
    </dgm:pt>
    <dgm:pt modelId="{4AE4BBF5-D388-9C4A-B16E-BC01848FD65C}" type="sibTrans" cxnId="{6CAC226E-C3DD-1144-95A8-057E271B335C}">
      <dgm:prSet/>
      <dgm:spPr/>
      <dgm:t>
        <a:bodyPr/>
        <a:lstStyle/>
        <a:p>
          <a:endParaRPr lang="en-GB"/>
        </a:p>
      </dgm:t>
    </dgm:pt>
    <dgm:pt modelId="{3DB42FB6-5A09-AA47-AACE-31CA01BD5933}">
      <dgm:prSet/>
      <dgm:spPr/>
      <dgm:t>
        <a:bodyPr/>
        <a:lstStyle/>
        <a:p>
          <a:r>
            <a:rPr lang="en-GB" dirty="0"/>
            <a:t>Cryptocurrencies exchange</a:t>
          </a:r>
          <a:endParaRPr lang="en-CH" dirty="0"/>
        </a:p>
      </dgm:t>
    </dgm:pt>
    <dgm:pt modelId="{235D8E8D-6BDB-CB48-8AB7-0B89437F15A1}" type="parTrans" cxnId="{E50D307D-9266-E242-B929-8A0D529CE360}">
      <dgm:prSet/>
      <dgm:spPr/>
      <dgm:t>
        <a:bodyPr/>
        <a:lstStyle/>
        <a:p>
          <a:endParaRPr lang="en-GB"/>
        </a:p>
      </dgm:t>
    </dgm:pt>
    <dgm:pt modelId="{FF30B9B5-DDAE-CF4E-B95D-273BFF45A043}" type="sibTrans" cxnId="{E50D307D-9266-E242-B929-8A0D529CE360}">
      <dgm:prSet/>
      <dgm:spPr/>
      <dgm:t>
        <a:bodyPr/>
        <a:lstStyle/>
        <a:p>
          <a:endParaRPr lang="en-GB"/>
        </a:p>
      </dgm:t>
    </dgm:pt>
    <dgm:pt modelId="{18936997-F34B-5140-AFA8-CB5F8CBF2DDC}">
      <dgm:prSet/>
      <dgm:spPr/>
      <dgm:t>
        <a:bodyPr/>
        <a:lstStyle/>
        <a:p>
          <a:r>
            <a:rPr lang="en-GB"/>
            <a:t>Transaction pattern Risk Classification</a:t>
          </a:r>
          <a:endParaRPr lang="en-CH"/>
        </a:p>
      </dgm:t>
    </dgm:pt>
    <dgm:pt modelId="{E74CF308-404F-2649-ABB1-1D5ABB6F6DAB}" type="parTrans" cxnId="{D9AB51D3-0FBB-234D-8D85-41A4FE1DC376}">
      <dgm:prSet/>
      <dgm:spPr/>
      <dgm:t>
        <a:bodyPr/>
        <a:lstStyle/>
        <a:p>
          <a:endParaRPr lang="en-GB"/>
        </a:p>
      </dgm:t>
    </dgm:pt>
    <dgm:pt modelId="{1E0B72CF-9DA0-CA44-8720-DDEE03801B66}" type="sibTrans" cxnId="{D9AB51D3-0FBB-234D-8D85-41A4FE1DC376}">
      <dgm:prSet/>
      <dgm:spPr/>
      <dgm:t>
        <a:bodyPr/>
        <a:lstStyle/>
        <a:p>
          <a:endParaRPr lang="en-GB"/>
        </a:p>
      </dgm:t>
    </dgm:pt>
    <dgm:pt modelId="{ABDE6645-17C5-4E48-9E78-C848AF453218}">
      <dgm:prSet/>
      <dgm:spPr/>
      <dgm:t>
        <a:bodyPr/>
        <a:lstStyle/>
        <a:p>
          <a:r>
            <a:rPr lang="en-GB"/>
            <a:t>Incoming transactions related to addresses found on dark web</a:t>
          </a:r>
          <a:endParaRPr lang="en-CH"/>
        </a:p>
      </dgm:t>
    </dgm:pt>
    <dgm:pt modelId="{FF9C711D-33AD-894F-A7F3-F2AC2545FEAA}" type="parTrans" cxnId="{2595DB25-2FCC-9247-99A2-0C94F5C1FFF0}">
      <dgm:prSet/>
      <dgm:spPr/>
      <dgm:t>
        <a:bodyPr/>
        <a:lstStyle/>
        <a:p>
          <a:endParaRPr lang="en-GB"/>
        </a:p>
      </dgm:t>
    </dgm:pt>
    <dgm:pt modelId="{E2CDCB08-4CD7-AC49-BE72-B9DABEFEFE4C}" type="sibTrans" cxnId="{2595DB25-2FCC-9247-99A2-0C94F5C1FFF0}">
      <dgm:prSet/>
      <dgm:spPr/>
      <dgm:t>
        <a:bodyPr/>
        <a:lstStyle/>
        <a:p>
          <a:endParaRPr lang="en-GB"/>
        </a:p>
      </dgm:t>
    </dgm:pt>
    <dgm:pt modelId="{986B3BFA-8CBD-1746-A63A-D3B3D9FF6CE8}">
      <dgm:prSet/>
      <dgm:spPr/>
      <dgm:t>
        <a:bodyPr/>
        <a:lstStyle/>
        <a:p>
          <a:r>
            <a:rPr lang="en-GB"/>
            <a:t>Incoming transactions being multiple input-multiple output transactions</a:t>
          </a:r>
          <a:endParaRPr lang="en-CH"/>
        </a:p>
      </dgm:t>
    </dgm:pt>
    <dgm:pt modelId="{E7B91649-7CA4-904D-922B-B03929B5FCD4}" type="parTrans" cxnId="{4C7939C8-AB40-BE43-BA3A-E55BB167FE48}">
      <dgm:prSet/>
      <dgm:spPr/>
      <dgm:t>
        <a:bodyPr/>
        <a:lstStyle/>
        <a:p>
          <a:endParaRPr lang="en-GB"/>
        </a:p>
      </dgm:t>
    </dgm:pt>
    <dgm:pt modelId="{9264D410-198E-9140-AFA3-FC8EAEC39731}" type="sibTrans" cxnId="{4C7939C8-AB40-BE43-BA3A-E55BB167FE48}">
      <dgm:prSet/>
      <dgm:spPr/>
      <dgm:t>
        <a:bodyPr/>
        <a:lstStyle/>
        <a:p>
          <a:endParaRPr lang="en-GB"/>
        </a:p>
      </dgm:t>
    </dgm:pt>
    <dgm:pt modelId="{FAE95F5F-F195-DC43-BB65-544805079D6F}">
      <dgm:prSet/>
      <dgm:spPr/>
      <dgm:t>
        <a:bodyPr/>
        <a:lstStyle/>
        <a:p>
          <a:r>
            <a:rPr lang="en-GB"/>
            <a:t>Address with significant part of multiple input-multiple output outgoing transaction</a:t>
          </a:r>
          <a:endParaRPr lang="en-CH"/>
        </a:p>
      </dgm:t>
    </dgm:pt>
    <dgm:pt modelId="{ECA15E59-F87E-DE47-BA35-5A252A0FAA9B}" type="parTrans" cxnId="{A4C27F4D-66E6-6941-9CAB-14FCD3B254A4}">
      <dgm:prSet/>
      <dgm:spPr/>
      <dgm:t>
        <a:bodyPr/>
        <a:lstStyle/>
        <a:p>
          <a:endParaRPr lang="en-GB"/>
        </a:p>
      </dgm:t>
    </dgm:pt>
    <dgm:pt modelId="{455C7CC0-4839-8E43-B74A-F061F11E0B77}" type="sibTrans" cxnId="{A4C27F4D-66E6-6941-9CAB-14FCD3B254A4}">
      <dgm:prSet/>
      <dgm:spPr/>
      <dgm:t>
        <a:bodyPr/>
        <a:lstStyle/>
        <a:p>
          <a:endParaRPr lang="en-GB"/>
        </a:p>
      </dgm:t>
    </dgm:pt>
    <dgm:pt modelId="{613737F5-E3CB-2747-AB27-BF0122C48FDD}">
      <dgm:prSet/>
      <dgm:spPr/>
      <dgm:t>
        <a:bodyPr/>
        <a:lstStyle/>
        <a:p>
          <a:r>
            <a:rPr lang="en-GB"/>
            <a:t>Serves as pass-through wallet based on the holistic view of the transactions in scope </a:t>
          </a:r>
          <a:endParaRPr lang="en-CH"/>
        </a:p>
      </dgm:t>
    </dgm:pt>
    <dgm:pt modelId="{41C7DD53-9F43-C64B-B780-E3533EE23CE3}" type="parTrans" cxnId="{0B3E3516-C2C0-7D42-B9A5-BC85DE10FCD8}">
      <dgm:prSet/>
      <dgm:spPr/>
      <dgm:t>
        <a:bodyPr/>
        <a:lstStyle/>
        <a:p>
          <a:endParaRPr lang="en-GB"/>
        </a:p>
      </dgm:t>
    </dgm:pt>
    <dgm:pt modelId="{DA05D3A9-56CA-C24C-8D1C-2B7D0AC8BC8E}" type="sibTrans" cxnId="{0B3E3516-C2C0-7D42-B9A5-BC85DE10FCD8}">
      <dgm:prSet/>
      <dgm:spPr/>
      <dgm:t>
        <a:bodyPr/>
        <a:lstStyle/>
        <a:p>
          <a:endParaRPr lang="en-GB"/>
        </a:p>
      </dgm:t>
    </dgm:pt>
    <dgm:pt modelId="{1F15ADFE-32A2-D747-B984-CB1594AC02EF}">
      <dgm:prSet/>
      <dgm:spPr/>
      <dgm:t>
        <a:bodyPr/>
        <a:lstStyle/>
        <a:p>
          <a:r>
            <a:rPr lang="en-GB"/>
            <a:t>Major exchanges used</a:t>
          </a:r>
          <a:endParaRPr lang="en-CH"/>
        </a:p>
      </dgm:t>
    </dgm:pt>
    <dgm:pt modelId="{48122419-B0F6-9649-A029-D6B94DFA6C09}" type="parTrans" cxnId="{82874A28-27C8-B544-9194-5D964D43A730}">
      <dgm:prSet/>
      <dgm:spPr/>
      <dgm:t>
        <a:bodyPr/>
        <a:lstStyle/>
        <a:p>
          <a:endParaRPr lang="en-GB"/>
        </a:p>
      </dgm:t>
    </dgm:pt>
    <dgm:pt modelId="{351A52EA-6736-BB47-B9AA-A64241713DC6}" type="sibTrans" cxnId="{82874A28-27C8-B544-9194-5D964D43A730}">
      <dgm:prSet/>
      <dgm:spPr/>
      <dgm:t>
        <a:bodyPr/>
        <a:lstStyle/>
        <a:p>
          <a:endParaRPr lang="en-GB"/>
        </a:p>
      </dgm:t>
    </dgm:pt>
    <dgm:pt modelId="{F018ACF5-F6FC-CE48-958C-859E8261B7ED}">
      <dgm:prSet/>
      <dgm:spPr/>
      <dgm:t>
        <a:bodyPr/>
        <a:lstStyle/>
        <a:p>
          <a:r>
            <a:rPr lang="en-GB"/>
            <a:t>Proof of Funds</a:t>
          </a:r>
          <a:endParaRPr lang="en-CH"/>
        </a:p>
      </dgm:t>
    </dgm:pt>
    <dgm:pt modelId="{462D243D-3EE5-0D43-A05E-15917F3447CB}" type="parTrans" cxnId="{75F18DDD-1593-8540-A5EB-1F081601452C}">
      <dgm:prSet/>
      <dgm:spPr/>
      <dgm:t>
        <a:bodyPr/>
        <a:lstStyle/>
        <a:p>
          <a:endParaRPr lang="en-GB"/>
        </a:p>
      </dgm:t>
    </dgm:pt>
    <dgm:pt modelId="{095F53CE-EEEA-F145-A693-8C1219A729B6}" type="sibTrans" cxnId="{75F18DDD-1593-8540-A5EB-1F081601452C}">
      <dgm:prSet/>
      <dgm:spPr/>
      <dgm:t>
        <a:bodyPr/>
        <a:lstStyle/>
        <a:p>
          <a:endParaRPr lang="en-GB"/>
        </a:p>
      </dgm:t>
    </dgm:pt>
    <dgm:pt modelId="{60341F1C-5C3C-9445-8F12-D455398051CE}">
      <dgm:prSet/>
      <dgm:spPr/>
      <dgm:t>
        <a:bodyPr/>
        <a:lstStyle/>
        <a:p>
          <a:r>
            <a:rPr lang="en-GB" dirty="0"/>
            <a:t>I</a:t>
          </a:r>
          <a:r>
            <a:rPr lang="en-CH" dirty="0"/>
            <a:t>nput buy &amp; sell date and output profit/loss</a:t>
          </a:r>
        </a:p>
      </dgm:t>
    </dgm:pt>
    <dgm:pt modelId="{77C7A7D8-8AA1-8E4D-A016-78D9DE2C6AF8}" type="parTrans" cxnId="{6FD0EC04-1FBA-6D42-8A50-65A5F27B78B5}">
      <dgm:prSet/>
      <dgm:spPr/>
      <dgm:t>
        <a:bodyPr/>
        <a:lstStyle/>
        <a:p>
          <a:endParaRPr lang="en-GB"/>
        </a:p>
      </dgm:t>
    </dgm:pt>
    <dgm:pt modelId="{5E8BBAD6-F9B8-4240-86D8-59D16CC696C1}" type="sibTrans" cxnId="{6FD0EC04-1FBA-6D42-8A50-65A5F27B78B5}">
      <dgm:prSet/>
      <dgm:spPr/>
      <dgm:t>
        <a:bodyPr/>
        <a:lstStyle/>
        <a:p>
          <a:endParaRPr lang="en-GB"/>
        </a:p>
      </dgm:t>
    </dgm:pt>
    <dgm:pt modelId="{459829BB-57CC-1941-8CEF-F8BC4FEC22D4}">
      <dgm:prSet/>
      <dgm:spPr/>
      <dgm:t>
        <a:bodyPr/>
        <a:lstStyle/>
        <a:p>
          <a:r>
            <a:rPr lang="en-GB" dirty="0"/>
            <a:t>Verify gains stemmed from an ICO</a:t>
          </a:r>
          <a:endParaRPr lang="en-CH" dirty="0"/>
        </a:p>
      </dgm:t>
    </dgm:pt>
    <dgm:pt modelId="{D5D0AC69-D534-6D40-BEAC-AA362FC5AA89}" type="parTrans" cxnId="{E865234C-223A-9E4A-8352-E5A61BF979F2}">
      <dgm:prSet/>
      <dgm:spPr/>
      <dgm:t>
        <a:bodyPr/>
        <a:lstStyle/>
        <a:p>
          <a:endParaRPr lang="en-GB"/>
        </a:p>
      </dgm:t>
    </dgm:pt>
    <dgm:pt modelId="{3AD75B71-6904-A94E-BE3C-D1113011DC1D}" type="sibTrans" cxnId="{E865234C-223A-9E4A-8352-E5A61BF979F2}">
      <dgm:prSet/>
      <dgm:spPr/>
      <dgm:t>
        <a:bodyPr/>
        <a:lstStyle/>
        <a:p>
          <a:endParaRPr lang="en-GB"/>
        </a:p>
      </dgm:t>
    </dgm:pt>
    <dgm:pt modelId="{0C9880CD-795D-C044-ADAE-43A32FEFE48A}">
      <dgm:prSet/>
      <dgm:spPr/>
      <dgm:t>
        <a:bodyPr/>
        <a:lstStyle/>
        <a:p>
          <a:r>
            <a:rPr lang="en-GB" dirty="0"/>
            <a:t>Verify FIAT amount</a:t>
          </a:r>
          <a:endParaRPr lang="en-CH" dirty="0"/>
        </a:p>
      </dgm:t>
    </dgm:pt>
    <dgm:pt modelId="{9D445AD0-11FF-DB4A-96D7-F369C18986B1}" type="parTrans" cxnId="{05AEB039-6E5E-9F4C-86CB-DEEAC801E49C}">
      <dgm:prSet/>
      <dgm:spPr/>
      <dgm:t>
        <a:bodyPr/>
        <a:lstStyle/>
        <a:p>
          <a:endParaRPr lang="en-GB"/>
        </a:p>
      </dgm:t>
    </dgm:pt>
    <dgm:pt modelId="{86B08A2B-1847-9B4D-ADBD-F10FB9F0E54F}" type="sibTrans" cxnId="{05AEB039-6E5E-9F4C-86CB-DEEAC801E49C}">
      <dgm:prSet/>
      <dgm:spPr/>
      <dgm:t>
        <a:bodyPr/>
        <a:lstStyle/>
        <a:p>
          <a:endParaRPr lang="en-GB"/>
        </a:p>
      </dgm:t>
    </dgm:pt>
    <dgm:pt modelId="{FCE0583F-8C5D-1145-8DDC-9F6DF798BBE0}" type="pres">
      <dgm:prSet presAssocID="{3ED2706E-6D2C-FB4E-B303-7E24F68BCF8F}" presName="linear" presStyleCnt="0">
        <dgm:presLayoutVars>
          <dgm:animLvl val="lvl"/>
          <dgm:resizeHandles val="exact"/>
        </dgm:presLayoutVars>
      </dgm:prSet>
      <dgm:spPr/>
    </dgm:pt>
    <dgm:pt modelId="{851F88FD-8D52-D741-9149-89A32E44ED41}" type="pres">
      <dgm:prSet presAssocID="{956273BF-A6E2-7241-B0A7-548C81FD2F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A3F406-F6C8-FB4E-85C9-8D30A77339D7}" type="pres">
      <dgm:prSet presAssocID="{956273BF-A6E2-7241-B0A7-548C81FD2F32}" presName="childText" presStyleLbl="revTx" presStyleIdx="0" presStyleCnt="3">
        <dgm:presLayoutVars>
          <dgm:bulletEnabled val="1"/>
        </dgm:presLayoutVars>
      </dgm:prSet>
      <dgm:spPr/>
    </dgm:pt>
    <dgm:pt modelId="{4864E060-A9FA-4F4E-90B3-810358276A51}" type="pres">
      <dgm:prSet presAssocID="{18936997-F34B-5140-AFA8-CB5F8CBF2D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707F57-F13D-D14B-AAF6-C2AE7A480823}" type="pres">
      <dgm:prSet presAssocID="{18936997-F34B-5140-AFA8-CB5F8CBF2DDC}" presName="childText" presStyleLbl="revTx" presStyleIdx="1" presStyleCnt="3">
        <dgm:presLayoutVars>
          <dgm:bulletEnabled val="1"/>
        </dgm:presLayoutVars>
      </dgm:prSet>
      <dgm:spPr/>
    </dgm:pt>
    <dgm:pt modelId="{26832CE5-6840-9843-A626-1590A0DEAAD1}" type="pres">
      <dgm:prSet presAssocID="{F018ACF5-F6FC-CE48-958C-859E8261B7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DEF42EB-FC0D-A843-BDBF-12FB62A4314D}" type="pres">
      <dgm:prSet presAssocID="{F018ACF5-F6FC-CE48-958C-859E8261B7E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FD0EC04-1FBA-6D42-8A50-65A5F27B78B5}" srcId="{F018ACF5-F6FC-CE48-958C-859E8261B7ED}" destId="{60341F1C-5C3C-9445-8F12-D455398051CE}" srcOrd="0" destOrd="0" parTransId="{77C7A7D8-8AA1-8E4D-A016-78D9DE2C6AF8}" sibTransId="{5E8BBAD6-F9B8-4240-86D8-59D16CC696C1}"/>
    <dgm:cxn modelId="{488E940B-B57F-594E-B20B-4A9C352502E8}" type="presOf" srcId="{0C9880CD-795D-C044-ADAE-43A32FEFE48A}" destId="{8DEF42EB-FC0D-A843-BDBF-12FB62A4314D}" srcOrd="0" destOrd="2" presId="urn:microsoft.com/office/officeart/2005/8/layout/vList2"/>
    <dgm:cxn modelId="{2593810C-96D8-3B46-A00A-A724E5783C8E}" type="presOf" srcId="{18936997-F34B-5140-AFA8-CB5F8CBF2DDC}" destId="{4864E060-A9FA-4F4E-90B3-810358276A51}" srcOrd="0" destOrd="0" presId="urn:microsoft.com/office/officeart/2005/8/layout/vList2"/>
    <dgm:cxn modelId="{A6DD6311-F69B-5942-B960-518B768495AF}" srcId="{956273BF-A6E2-7241-B0A7-548C81FD2F32}" destId="{0F95B70C-69DF-924A-B4EE-8A55AA450C93}" srcOrd="4" destOrd="0" parTransId="{7045A188-7CFE-B844-8D1B-A5C6FAAE68F4}" sibTransId="{DB3A2418-A8E6-9947-8D6E-3A7FE44BAE75}"/>
    <dgm:cxn modelId="{0B3E3516-C2C0-7D42-B9A5-BC85DE10FCD8}" srcId="{18936997-F34B-5140-AFA8-CB5F8CBF2DDC}" destId="{613737F5-E3CB-2747-AB27-BF0122C48FDD}" srcOrd="3" destOrd="0" parTransId="{41C7DD53-9F43-C64B-B780-E3533EE23CE3}" sibTransId="{DA05D3A9-56CA-C24C-8D1C-2B7D0AC8BC8E}"/>
    <dgm:cxn modelId="{2595DB25-2FCC-9247-99A2-0C94F5C1FFF0}" srcId="{18936997-F34B-5140-AFA8-CB5F8CBF2DDC}" destId="{ABDE6645-17C5-4E48-9E78-C848AF453218}" srcOrd="0" destOrd="0" parTransId="{FF9C711D-33AD-894F-A7F3-F2AC2545FEAA}" sibTransId="{E2CDCB08-4CD7-AC49-BE72-B9DABEFEFE4C}"/>
    <dgm:cxn modelId="{8FEFFA26-47D2-6342-91A3-F09832AAE13A}" type="presOf" srcId="{3DB42FB6-5A09-AA47-AACE-31CA01BD5933}" destId="{9EA3F406-F6C8-FB4E-85C9-8D30A77339D7}" srcOrd="0" destOrd="6" presId="urn:microsoft.com/office/officeart/2005/8/layout/vList2"/>
    <dgm:cxn modelId="{82874A28-27C8-B544-9194-5D964D43A730}" srcId="{18936997-F34B-5140-AFA8-CB5F8CBF2DDC}" destId="{1F15ADFE-32A2-D747-B984-CB1594AC02EF}" srcOrd="4" destOrd="0" parTransId="{48122419-B0F6-9649-A029-D6B94DFA6C09}" sibTransId="{351A52EA-6736-BB47-B9AA-A64241713DC6}"/>
    <dgm:cxn modelId="{85F70429-70B3-7B49-B80A-5A68A1DDC7A6}" type="presOf" srcId="{3ED2706E-6D2C-FB4E-B303-7E24F68BCF8F}" destId="{FCE0583F-8C5D-1145-8DDC-9F6DF798BBE0}" srcOrd="0" destOrd="0" presId="urn:microsoft.com/office/officeart/2005/8/layout/vList2"/>
    <dgm:cxn modelId="{27D7362E-5C98-B44A-97CD-852F67B4C6BF}" type="presOf" srcId="{459829BB-57CC-1941-8CEF-F8BC4FEC22D4}" destId="{8DEF42EB-FC0D-A843-BDBF-12FB62A4314D}" srcOrd="0" destOrd="1" presId="urn:microsoft.com/office/officeart/2005/8/layout/vList2"/>
    <dgm:cxn modelId="{97599335-44EB-5B46-83FB-0C38E22A7E5E}" srcId="{956273BF-A6E2-7241-B0A7-548C81FD2F32}" destId="{A59AEAE0-B46D-4E48-839D-F922EE8A64EB}" srcOrd="0" destOrd="0" parTransId="{CE54A6FF-E423-1D47-871A-65E6876233B4}" sibTransId="{6A97C81F-4D04-6641-A7AF-17164BDA7334}"/>
    <dgm:cxn modelId="{05AEB039-6E5E-9F4C-86CB-DEEAC801E49C}" srcId="{F018ACF5-F6FC-CE48-958C-859E8261B7ED}" destId="{0C9880CD-795D-C044-ADAE-43A32FEFE48A}" srcOrd="2" destOrd="0" parTransId="{9D445AD0-11FF-DB4A-96D7-F369C18986B1}" sibTransId="{86B08A2B-1847-9B4D-ADBD-F10FB9F0E54F}"/>
    <dgm:cxn modelId="{FBAC1543-06A7-554A-9927-E9E8B690F4B6}" type="presOf" srcId="{01FB3721-E519-CF4F-9A75-CDC93D469034}" destId="{9EA3F406-F6C8-FB4E-85C9-8D30A77339D7}" srcOrd="0" destOrd="1" presId="urn:microsoft.com/office/officeart/2005/8/layout/vList2"/>
    <dgm:cxn modelId="{4FAF4049-BCA4-8A46-874F-1C2D860C207F}" srcId="{956273BF-A6E2-7241-B0A7-548C81FD2F32}" destId="{01FB3721-E519-CF4F-9A75-CDC93D469034}" srcOrd="1" destOrd="0" parTransId="{9C697894-FD71-9647-A1E6-9D45663BF69B}" sibTransId="{B92C02BF-E10E-9345-AFA1-6CF2DE9D86A3}"/>
    <dgm:cxn modelId="{E865234C-223A-9E4A-8352-E5A61BF979F2}" srcId="{F018ACF5-F6FC-CE48-958C-859E8261B7ED}" destId="{459829BB-57CC-1941-8CEF-F8BC4FEC22D4}" srcOrd="1" destOrd="0" parTransId="{D5D0AC69-D534-6D40-BEAC-AA362FC5AA89}" sibTransId="{3AD75B71-6904-A94E-BE3C-D1113011DC1D}"/>
    <dgm:cxn modelId="{A4C27F4D-66E6-6941-9CAB-14FCD3B254A4}" srcId="{18936997-F34B-5140-AFA8-CB5F8CBF2DDC}" destId="{FAE95F5F-F195-DC43-BB65-544805079D6F}" srcOrd="2" destOrd="0" parTransId="{ECA15E59-F87E-DE47-BA35-5A252A0FAA9B}" sibTransId="{455C7CC0-4839-8E43-B74A-F061F11E0B77}"/>
    <dgm:cxn modelId="{8326DB4F-F755-084B-8957-BE17E825350A}" type="presOf" srcId="{3B41131B-43A4-C74C-8D5C-F4801D66386C}" destId="{9EA3F406-F6C8-FB4E-85C9-8D30A77339D7}" srcOrd="0" destOrd="3" presId="urn:microsoft.com/office/officeart/2005/8/layout/vList2"/>
    <dgm:cxn modelId="{585A195C-0797-B44A-B2F6-B3A67F5FBBAA}" type="presOf" srcId="{AF28A2D9-F564-3441-8FA6-031C92F2E36A}" destId="{9EA3F406-F6C8-FB4E-85C9-8D30A77339D7}" srcOrd="0" destOrd="2" presId="urn:microsoft.com/office/officeart/2005/8/layout/vList2"/>
    <dgm:cxn modelId="{6CAC226E-C3DD-1144-95A8-057E271B335C}" srcId="{956273BF-A6E2-7241-B0A7-548C81FD2F32}" destId="{12BFC9E9-171B-D649-A7D1-BB83A526F2B7}" srcOrd="5" destOrd="0" parTransId="{32F5BE39-D3A1-EC44-906A-C204DD225845}" sibTransId="{4AE4BBF5-D388-9C4A-B16E-BC01848FD65C}"/>
    <dgm:cxn modelId="{E50D307D-9266-E242-B929-8A0D529CE360}" srcId="{956273BF-A6E2-7241-B0A7-548C81FD2F32}" destId="{3DB42FB6-5A09-AA47-AACE-31CA01BD5933}" srcOrd="6" destOrd="0" parTransId="{235D8E8D-6BDB-CB48-8AB7-0B89437F15A1}" sibTransId="{FF30B9B5-DDAE-CF4E-B95D-273BFF45A043}"/>
    <dgm:cxn modelId="{EEB7F27F-1B3D-2744-A6F8-8F69E207E1D3}" type="presOf" srcId="{956273BF-A6E2-7241-B0A7-548C81FD2F32}" destId="{851F88FD-8D52-D741-9149-89A32E44ED41}" srcOrd="0" destOrd="0" presId="urn:microsoft.com/office/officeart/2005/8/layout/vList2"/>
    <dgm:cxn modelId="{9EFDEE9E-3CBD-DF45-9C13-4A92E6248823}" srcId="{956273BF-A6E2-7241-B0A7-548C81FD2F32}" destId="{AF28A2D9-F564-3441-8FA6-031C92F2E36A}" srcOrd="2" destOrd="0" parTransId="{8170781F-2014-C54F-8936-235641BF4596}" sibTransId="{41B8E448-C8F7-6C47-982C-D30CF10618B9}"/>
    <dgm:cxn modelId="{C0ACF7A9-D308-FA40-B8CE-DF4EF781055E}" type="presOf" srcId="{A59AEAE0-B46D-4E48-839D-F922EE8A64EB}" destId="{9EA3F406-F6C8-FB4E-85C9-8D30A77339D7}" srcOrd="0" destOrd="0" presId="urn:microsoft.com/office/officeart/2005/8/layout/vList2"/>
    <dgm:cxn modelId="{CCF521B4-D81E-B241-AF07-B3EA3A2AE8DB}" type="presOf" srcId="{ABDE6645-17C5-4E48-9E78-C848AF453218}" destId="{37707F57-F13D-D14B-AAF6-C2AE7A480823}" srcOrd="0" destOrd="0" presId="urn:microsoft.com/office/officeart/2005/8/layout/vList2"/>
    <dgm:cxn modelId="{ABC78CC4-09A7-A942-80DF-A6659E29A451}" type="presOf" srcId="{986B3BFA-8CBD-1746-A63A-D3B3D9FF6CE8}" destId="{37707F57-F13D-D14B-AAF6-C2AE7A480823}" srcOrd="0" destOrd="1" presId="urn:microsoft.com/office/officeart/2005/8/layout/vList2"/>
    <dgm:cxn modelId="{C00DB8C4-F2C5-CD4D-84B2-C6C4ED3176FC}" srcId="{3ED2706E-6D2C-FB4E-B303-7E24F68BCF8F}" destId="{956273BF-A6E2-7241-B0A7-548C81FD2F32}" srcOrd="0" destOrd="0" parTransId="{43C5AC0F-05A3-CC4E-B851-F1EBF4D854E0}" sibTransId="{F5620319-548B-9341-92D1-3DC895380F3D}"/>
    <dgm:cxn modelId="{02CB26C5-CB80-3241-B3C3-CD4A49619709}" type="presOf" srcId="{1F15ADFE-32A2-D747-B984-CB1594AC02EF}" destId="{37707F57-F13D-D14B-AAF6-C2AE7A480823}" srcOrd="0" destOrd="4" presId="urn:microsoft.com/office/officeart/2005/8/layout/vList2"/>
    <dgm:cxn modelId="{4C7939C8-AB40-BE43-BA3A-E55BB167FE48}" srcId="{18936997-F34B-5140-AFA8-CB5F8CBF2DDC}" destId="{986B3BFA-8CBD-1746-A63A-D3B3D9FF6CE8}" srcOrd="1" destOrd="0" parTransId="{E7B91649-7CA4-904D-922B-B03929B5FCD4}" sibTransId="{9264D410-198E-9140-AFA3-FC8EAEC39731}"/>
    <dgm:cxn modelId="{27A5A4CA-8459-A74E-9817-ED23895939E3}" type="presOf" srcId="{12BFC9E9-171B-D649-A7D1-BB83A526F2B7}" destId="{9EA3F406-F6C8-FB4E-85C9-8D30A77339D7}" srcOrd="0" destOrd="5" presId="urn:microsoft.com/office/officeart/2005/8/layout/vList2"/>
    <dgm:cxn modelId="{8124A5CA-9FAB-4041-B1B1-731DCEFC5FC7}" type="presOf" srcId="{60341F1C-5C3C-9445-8F12-D455398051CE}" destId="{8DEF42EB-FC0D-A843-BDBF-12FB62A4314D}" srcOrd="0" destOrd="0" presId="urn:microsoft.com/office/officeart/2005/8/layout/vList2"/>
    <dgm:cxn modelId="{B86C17CC-293D-8443-A2DA-2C9E58EF3802}" type="presOf" srcId="{F018ACF5-F6FC-CE48-958C-859E8261B7ED}" destId="{26832CE5-6840-9843-A626-1590A0DEAAD1}" srcOrd="0" destOrd="0" presId="urn:microsoft.com/office/officeart/2005/8/layout/vList2"/>
    <dgm:cxn modelId="{6D1A8CCC-A1EC-6C42-AFF9-6831FC4399C7}" type="presOf" srcId="{613737F5-E3CB-2747-AB27-BF0122C48FDD}" destId="{37707F57-F13D-D14B-AAF6-C2AE7A480823}" srcOrd="0" destOrd="3" presId="urn:microsoft.com/office/officeart/2005/8/layout/vList2"/>
    <dgm:cxn modelId="{5940D3D1-F188-0E4E-956F-7D983DEA974B}" type="presOf" srcId="{FAE95F5F-F195-DC43-BB65-544805079D6F}" destId="{37707F57-F13D-D14B-AAF6-C2AE7A480823}" srcOrd="0" destOrd="2" presId="urn:microsoft.com/office/officeart/2005/8/layout/vList2"/>
    <dgm:cxn modelId="{D9AB51D3-0FBB-234D-8D85-41A4FE1DC376}" srcId="{3ED2706E-6D2C-FB4E-B303-7E24F68BCF8F}" destId="{18936997-F34B-5140-AFA8-CB5F8CBF2DDC}" srcOrd="1" destOrd="0" parTransId="{E74CF308-404F-2649-ABB1-1D5ABB6F6DAB}" sibTransId="{1E0B72CF-9DA0-CA44-8720-DDEE03801B66}"/>
    <dgm:cxn modelId="{75F18DDD-1593-8540-A5EB-1F081601452C}" srcId="{3ED2706E-6D2C-FB4E-B303-7E24F68BCF8F}" destId="{F018ACF5-F6FC-CE48-958C-859E8261B7ED}" srcOrd="2" destOrd="0" parTransId="{462D243D-3EE5-0D43-A05E-15917F3447CB}" sibTransId="{095F53CE-EEEA-F145-A693-8C1219A729B6}"/>
    <dgm:cxn modelId="{4AE257E7-C503-0B43-AADF-013844862A4C}" srcId="{956273BF-A6E2-7241-B0A7-548C81FD2F32}" destId="{3B41131B-43A4-C74C-8D5C-F4801D66386C}" srcOrd="3" destOrd="0" parTransId="{FD9EF9BB-8414-EB42-B27A-B1CCD0DBF090}" sibTransId="{4853620E-064B-B449-9753-406C84D7F82C}"/>
    <dgm:cxn modelId="{EDC109FF-D056-3A47-B371-51A2403F1F05}" type="presOf" srcId="{0F95B70C-69DF-924A-B4EE-8A55AA450C93}" destId="{9EA3F406-F6C8-FB4E-85C9-8D30A77339D7}" srcOrd="0" destOrd="4" presId="urn:microsoft.com/office/officeart/2005/8/layout/vList2"/>
    <dgm:cxn modelId="{B328A654-069A-9D41-9AA0-E43654DCFDF1}" type="presParOf" srcId="{FCE0583F-8C5D-1145-8DDC-9F6DF798BBE0}" destId="{851F88FD-8D52-D741-9149-89A32E44ED41}" srcOrd="0" destOrd="0" presId="urn:microsoft.com/office/officeart/2005/8/layout/vList2"/>
    <dgm:cxn modelId="{26EF7D12-8081-4F4A-8D45-D17049865862}" type="presParOf" srcId="{FCE0583F-8C5D-1145-8DDC-9F6DF798BBE0}" destId="{9EA3F406-F6C8-FB4E-85C9-8D30A77339D7}" srcOrd="1" destOrd="0" presId="urn:microsoft.com/office/officeart/2005/8/layout/vList2"/>
    <dgm:cxn modelId="{1467A5DC-398A-F640-B0DD-65DF37930CF8}" type="presParOf" srcId="{FCE0583F-8C5D-1145-8DDC-9F6DF798BBE0}" destId="{4864E060-A9FA-4F4E-90B3-810358276A51}" srcOrd="2" destOrd="0" presId="urn:microsoft.com/office/officeart/2005/8/layout/vList2"/>
    <dgm:cxn modelId="{16D1F742-0CE8-1C44-A7C9-EB9951411DA9}" type="presParOf" srcId="{FCE0583F-8C5D-1145-8DDC-9F6DF798BBE0}" destId="{37707F57-F13D-D14B-AAF6-C2AE7A480823}" srcOrd="3" destOrd="0" presId="urn:microsoft.com/office/officeart/2005/8/layout/vList2"/>
    <dgm:cxn modelId="{761708B9-B75B-7442-96D2-4C28624836A9}" type="presParOf" srcId="{FCE0583F-8C5D-1145-8DDC-9F6DF798BBE0}" destId="{26832CE5-6840-9843-A626-1590A0DEAAD1}" srcOrd="4" destOrd="0" presId="urn:microsoft.com/office/officeart/2005/8/layout/vList2"/>
    <dgm:cxn modelId="{3EDDF002-AF14-FF47-872A-F22B25C082EE}" type="presParOf" srcId="{FCE0583F-8C5D-1145-8DDC-9F6DF798BBE0}" destId="{8DEF42EB-FC0D-A843-BDBF-12FB62A4314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4C2D1-35FC-8E4D-A362-12A52084629A}">
      <dsp:nvSpPr>
        <dsp:cNvPr id="0" name=""/>
        <dsp:cNvSpPr/>
      </dsp:nvSpPr>
      <dsp:spPr>
        <a:xfrm>
          <a:off x="3249" y="73193"/>
          <a:ext cx="3167895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Top</a:t>
          </a:r>
        </a:p>
      </dsp:txBody>
      <dsp:txXfrm>
        <a:off x="3249" y="73193"/>
        <a:ext cx="3167895" cy="720000"/>
      </dsp:txXfrm>
    </dsp:sp>
    <dsp:sp modelId="{77D51195-4489-5544-8381-23D08711CD46}">
      <dsp:nvSpPr>
        <dsp:cNvPr id="0" name=""/>
        <dsp:cNvSpPr/>
      </dsp:nvSpPr>
      <dsp:spPr>
        <a:xfrm>
          <a:off x="3249" y="793193"/>
          <a:ext cx="3167895" cy="34677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Associated Wallets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Blacklists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Centralized Exchanges (CEXs)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Proof of Funds</a:t>
          </a:r>
        </a:p>
      </dsp:txBody>
      <dsp:txXfrm>
        <a:off x="3249" y="793193"/>
        <a:ext cx="3167895" cy="3467707"/>
      </dsp:txXfrm>
    </dsp:sp>
    <dsp:sp modelId="{007F3181-31E4-304F-8832-540B44C10B6B}">
      <dsp:nvSpPr>
        <dsp:cNvPr id="0" name=""/>
        <dsp:cNvSpPr/>
      </dsp:nvSpPr>
      <dsp:spPr>
        <a:xfrm>
          <a:off x="3614650" y="73193"/>
          <a:ext cx="3167895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Medium</a:t>
          </a:r>
        </a:p>
      </dsp:txBody>
      <dsp:txXfrm>
        <a:off x="3614650" y="73193"/>
        <a:ext cx="3167895" cy="720000"/>
      </dsp:txXfrm>
    </dsp:sp>
    <dsp:sp modelId="{78507714-BCD3-BB40-AEDA-B0A5DAA64379}">
      <dsp:nvSpPr>
        <dsp:cNvPr id="0" name=""/>
        <dsp:cNvSpPr/>
      </dsp:nvSpPr>
      <dsp:spPr>
        <a:xfrm>
          <a:off x="3614650" y="793193"/>
          <a:ext cx="3167895" cy="34677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Mixers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Bridges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Most Interacted Wallets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Activity Analysis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ERC-20 Overview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Decentralized Exchanges (DEXs)</a:t>
          </a:r>
        </a:p>
      </dsp:txBody>
      <dsp:txXfrm>
        <a:off x="3614650" y="793193"/>
        <a:ext cx="3167895" cy="3467707"/>
      </dsp:txXfrm>
    </dsp:sp>
    <dsp:sp modelId="{199435ED-7BB1-1948-9477-6615DE89EC48}">
      <dsp:nvSpPr>
        <dsp:cNvPr id="0" name=""/>
        <dsp:cNvSpPr/>
      </dsp:nvSpPr>
      <dsp:spPr>
        <a:xfrm>
          <a:off x="7226051" y="73193"/>
          <a:ext cx="3167895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Low</a:t>
          </a:r>
        </a:p>
      </dsp:txBody>
      <dsp:txXfrm>
        <a:off x="7226051" y="73193"/>
        <a:ext cx="3167895" cy="720000"/>
      </dsp:txXfrm>
    </dsp:sp>
    <dsp:sp modelId="{2B459086-03E4-2244-82FB-389BB633791A}">
      <dsp:nvSpPr>
        <dsp:cNvPr id="0" name=""/>
        <dsp:cNvSpPr/>
      </dsp:nvSpPr>
      <dsp:spPr>
        <a:xfrm>
          <a:off x="7226051" y="793193"/>
          <a:ext cx="3167895" cy="34677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NFTs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Crypto Projects / Games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Ethereum Name Service (ENS)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Discord Validations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Deployed Smart Contracts (SCs)</a:t>
          </a:r>
        </a:p>
      </dsp:txBody>
      <dsp:txXfrm>
        <a:off x="7226051" y="793193"/>
        <a:ext cx="3167895" cy="3467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C7DA0-B36D-924E-853F-82797B24B449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0242F-E085-BE4B-9545-0E3A0E35514B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1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/>
            <a:t>Proof of Source module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CH" sz="1800" kern="1200" dirty="0"/>
            <a:t> 03.09.2023</a:t>
          </a:r>
        </a:p>
      </dsp:txBody>
      <dsp:txXfrm>
        <a:off x="4736" y="0"/>
        <a:ext cx="2278208" cy="1740535"/>
      </dsp:txXfrm>
    </dsp:sp>
    <dsp:sp modelId="{F39B34F3-6382-2E40-9495-A6E1AB2D626F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D754E-26E3-5647-8AF0-20D29B82D3FC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1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/>
            <a:t>Integrate dark web data 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CH" sz="1800" kern="1200" dirty="0"/>
            <a:t> 06.09.2023</a:t>
          </a:r>
        </a:p>
      </dsp:txBody>
      <dsp:txXfrm>
        <a:off x="2396855" y="2610802"/>
        <a:ext cx="2278208" cy="1740535"/>
      </dsp:txXfrm>
    </dsp:sp>
    <dsp:sp modelId="{DB8A728B-179F-144C-BCF1-17711AB9CBF0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B4E9-9224-2840-B27A-ED27C39EA33E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1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/>
            <a:t>Finish other essential modules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CH" sz="1800" kern="1200" dirty="0"/>
            <a:t> 13.09.2023</a:t>
          </a:r>
        </a:p>
      </dsp:txBody>
      <dsp:txXfrm>
        <a:off x="4788975" y="0"/>
        <a:ext cx="2278208" cy="1740535"/>
      </dsp:txXfrm>
    </dsp:sp>
    <dsp:sp modelId="{F7CEC8BC-771C-3847-B4F4-769448871407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80F26-6271-CF4B-A2C8-E4BD3393DBA2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1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/>
            <a:t>Integrate Ethereum node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CH" sz="1800" kern="1200" dirty="0"/>
            <a:t> 17.09.2023</a:t>
          </a:r>
        </a:p>
      </dsp:txBody>
      <dsp:txXfrm>
        <a:off x="7181094" y="2610802"/>
        <a:ext cx="2278208" cy="1740535"/>
      </dsp:txXfrm>
    </dsp:sp>
    <dsp:sp modelId="{52B2CCBD-78BA-0C49-96B2-7210F744FE78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F88FD-8D52-D741-9149-89A32E44ED41}">
      <dsp:nvSpPr>
        <dsp:cNvPr id="0" name=""/>
        <dsp:cNvSpPr/>
      </dsp:nvSpPr>
      <dsp:spPr>
        <a:xfrm>
          <a:off x="0" y="8315"/>
          <a:ext cx="96012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Wallet Risk Classification</a:t>
          </a:r>
          <a:endParaRPr lang="en-CH" sz="2000" kern="1200" dirty="0"/>
        </a:p>
      </dsp:txBody>
      <dsp:txXfrm>
        <a:off x="23417" y="31732"/>
        <a:ext cx="9554366" cy="432866"/>
      </dsp:txXfrm>
    </dsp:sp>
    <dsp:sp modelId="{9EA3F406-F6C8-FB4E-85C9-8D30A77339D7}">
      <dsp:nvSpPr>
        <dsp:cNvPr id="0" name=""/>
        <dsp:cNvSpPr/>
      </dsp:nvSpPr>
      <dsp:spPr>
        <a:xfrm>
          <a:off x="0" y="488015"/>
          <a:ext cx="9601200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Linked to fraudulent or scam activities</a:t>
          </a:r>
          <a:endParaRPr lang="en-CH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Associated with money laundering or illegal transactions</a:t>
          </a:r>
          <a:endParaRPr lang="en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With a history of frequent or suspicious transactions</a:t>
          </a:r>
          <a:endParaRPr lang="en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Blacklisted or flagged by regulatory authorities</a:t>
          </a:r>
          <a:endParaRPr lang="en-CH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With a large number of small transactions, potentially indicative of micro-laundering</a:t>
          </a:r>
          <a:endParaRPr lang="en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High-risk jurisdiction known for cryptocurrency-related fraud or crime</a:t>
          </a:r>
          <a:endParaRPr lang="en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Cryptocurrencies exchange</a:t>
          </a:r>
          <a:endParaRPr lang="en-CH" sz="1600" kern="1200" dirty="0"/>
        </a:p>
      </dsp:txBody>
      <dsp:txXfrm>
        <a:off x="0" y="488015"/>
        <a:ext cx="9601200" cy="1945800"/>
      </dsp:txXfrm>
    </dsp:sp>
    <dsp:sp modelId="{4864E060-A9FA-4F4E-90B3-810358276A51}">
      <dsp:nvSpPr>
        <dsp:cNvPr id="0" name=""/>
        <dsp:cNvSpPr/>
      </dsp:nvSpPr>
      <dsp:spPr>
        <a:xfrm>
          <a:off x="0" y="2433815"/>
          <a:ext cx="96012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Transaction pattern Risk Classification</a:t>
          </a:r>
          <a:endParaRPr lang="en-CH" sz="2000" kern="1200"/>
        </a:p>
      </dsp:txBody>
      <dsp:txXfrm>
        <a:off x="23417" y="2457232"/>
        <a:ext cx="9554366" cy="432866"/>
      </dsp:txXfrm>
    </dsp:sp>
    <dsp:sp modelId="{37707F57-F13D-D14B-AAF6-C2AE7A480823}">
      <dsp:nvSpPr>
        <dsp:cNvPr id="0" name=""/>
        <dsp:cNvSpPr/>
      </dsp:nvSpPr>
      <dsp:spPr>
        <a:xfrm>
          <a:off x="0" y="2913515"/>
          <a:ext cx="96012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Incoming transactions related to addresses found on dark web</a:t>
          </a:r>
          <a:endParaRPr lang="en-CH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Incoming transactions being multiple input-multiple output transactions</a:t>
          </a:r>
          <a:endParaRPr lang="en-CH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Address with significant part of multiple input-multiple output outgoing transaction</a:t>
          </a:r>
          <a:endParaRPr lang="en-CH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Serves as pass-through wallet based on the holistic view of the transactions in scope </a:t>
          </a:r>
          <a:endParaRPr lang="en-CH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Major exchanges used</a:t>
          </a:r>
          <a:endParaRPr lang="en-CH" sz="1600" kern="1200"/>
        </a:p>
      </dsp:txBody>
      <dsp:txXfrm>
        <a:off x="0" y="2913515"/>
        <a:ext cx="9601200" cy="1366200"/>
      </dsp:txXfrm>
    </dsp:sp>
    <dsp:sp modelId="{26832CE5-6840-9843-A626-1590A0DEAAD1}">
      <dsp:nvSpPr>
        <dsp:cNvPr id="0" name=""/>
        <dsp:cNvSpPr/>
      </dsp:nvSpPr>
      <dsp:spPr>
        <a:xfrm>
          <a:off x="0" y="4279715"/>
          <a:ext cx="96012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Proof of Funds</a:t>
          </a:r>
          <a:endParaRPr lang="en-CH" sz="2000" kern="1200"/>
        </a:p>
      </dsp:txBody>
      <dsp:txXfrm>
        <a:off x="23417" y="4303132"/>
        <a:ext cx="9554366" cy="432866"/>
      </dsp:txXfrm>
    </dsp:sp>
    <dsp:sp modelId="{8DEF42EB-FC0D-A843-BDBF-12FB62A4314D}">
      <dsp:nvSpPr>
        <dsp:cNvPr id="0" name=""/>
        <dsp:cNvSpPr/>
      </dsp:nvSpPr>
      <dsp:spPr>
        <a:xfrm>
          <a:off x="0" y="4759415"/>
          <a:ext cx="96012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I</a:t>
          </a:r>
          <a:r>
            <a:rPr lang="en-CH" sz="1600" kern="1200" dirty="0"/>
            <a:t>nput buy &amp; sell date and output profit/loss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Verify gains stemmed from an ICO</a:t>
          </a:r>
          <a:endParaRPr lang="en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Verify FIAT amount</a:t>
          </a:r>
          <a:endParaRPr lang="en-CH" sz="1600" kern="1200" dirty="0"/>
        </a:p>
      </dsp:txBody>
      <dsp:txXfrm>
        <a:off x="0" y="4759415"/>
        <a:ext cx="9601200" cy="82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8A33-C3DD-9D39-F152-C2F7CAB74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86F75-4C89-C75F-6CD7-36EBB302D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3090-56D6-9CE3-D2EA-54A3065C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9AA52-D3F6-5584-D905-7C911575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5A20-B989-35EF-81C3-AD580693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87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B154-9483-7BA1-397E-2DD10902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D5E5F-9EA7-C4AF-1B3A-D4AB82EF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94589-BC42-1C57-A12E-DABB91DA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3C89-CDEF-764B-9F43-40C3B60D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3C3D2-D8EE-5C78-6234-BC566C8B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88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01453-FC6D-5FB3-D696-CAD3BA2AE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223F7-A7AC-52CE-6053-B74951BD5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DE20-2333-688D-6FA0-1C55D104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E500-881E-9836-3810-5FB047BA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0B60-66AF-B35D-5DB7-4A083D2A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870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01BF-59FE-3CF9-FC7F-4071AF71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D757-AD5A-D9D0-67B9-E95401A2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9ABE-C794-27FC-2E62-79B6B86D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245D-5CF4-5F87-630A-FA1DBC6C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7F1E3-3112-D64D-A676-52939226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90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5DF1-35DE-A8E5-044A-CE65860B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80F08-2BB5-FA65-5383-4574C6FF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1CA9-F6E8-EDE1-3CF9-20EB3261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0664-5FC3-0EC6-35C6-9BF45550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8D99-29E4-589E-4EC7-82B5D5DF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9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B895-07C7-0AB0-5288-0969F9DF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6C23-210E-E24D-A6F7-53FFB5C0F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66936-5723-CE14-030A-652224977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8289-6CBB-6CC5-4A9E-AC264637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C1ED2-C521-C849-7792-5AFD005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DA85A-6D73-67D0-D592-53BDD440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094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2FBB-0ADF-3D3A-3E70-E45410BD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9ACE-27C3-431E-B151-05EFDAF4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D1E06-2CB7-8C81-BE79-23BF3F1B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DB0E2-CED8-0B3D-C239-DBF0A3A33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16DF1-6D4E-DEAF-C86E-66E78A60A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1266C-B204-FD03-D580-0DFDF69F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D2AB6-A228-5B28-83CA-4A4EDAEC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3C4A1-FE11-7D05-B045-C57A7206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50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A35E-0291-1F68-2512-8755D35D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DC6F2-0EAF-F780-B5F7-1CA7F40C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A6778-88C6-4726-41E7-A4588DB8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BA5A7-7993-7027-FCA7-57D81AE8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771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1B8A0-2551-28C2-52C9-02C45765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FAA8C-2A96-7020-480F-9116F789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462E3-AD1D-A0F9-9B36-39AC3273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567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5108-8AA5-43F5-0692-09101651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8C97-D105-7749-FADF-BF4CC4E6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AEB85-926B-A505-874B-1C2890BAD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6E3AC-77FB-D165-0FF5-63525F52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7AE19-F4D3-AF4C-22CB-B9F16DFB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DFA86-E1E6-8AE7-2827-7937BE71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324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C5E5-E887-6E79-DEFA-F0797E83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FFC4E-2F9A-4A66-4976-45EB91C8C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75528-2408-4E6A-B509-4610BEF4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94849-F5CD-B484-C7FB-F0F5EACF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E952B-B2F7-F971-B3DD-08C9415B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C4789-7CEA-BDC7-CB60-264B0EE5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838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3D546-954C-C482-7149-D178A7FD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E576C-CF06-9086-E4DD-F97BB111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CFBB-670A-B0DE-D7C5-72518BD82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12BB-E712-E648-A128-DF2700AF3A70}" type="datetimeFigureOut">
              <a:rPr lang="en-CH" smtClean="0"/>
              <a:t>30.08.23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A37B-363F-02CA-2A12-E3691E95A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69361-3103-6025-759E-CB54682D5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6AB5-4A92-FE41-91D0-5A367DE037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428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0C1C-B5F4-CB6D-9C90-B2992E0CC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Crypto Audit Tool</a:t>
            </a:r>
          </a:p>
        </p:txBody>
      </p:sp>
    </p:spTree>
    <p:extLst>
      <p:ext uri="{BB962C8B-B14F-4D97-AF65-F5344CB8AC3E}">
        <p14:creationId xmlns:p14="http://schemas.microsoft.com/office/powerpoint/2010/main" val="23972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E080-A377-2A87-6573-758A77A6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Status and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96CA-D244-19E1-AEFF-F979D97D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Supervision by Wattenhofer’s Distributed Computing Group at ETHZ</a:t>
            </a:r>
          </a:p>
          <a:p>
            <a:r>
              <a:rPr lang="en-CH" dirty="0"/>
              <a:t>Cooperation with UZH Blockchain Center &amp; GraphSense/Iknaio</a:t>
            </a:r>
          </a:p>
          <a:p>
            <a:pPr lvl="1"/>
            <a:r>
              <a:rPr lang="en-CH" dirty="0"/>
              <a:t>Access to Ethereum node and API</a:t>
            </a:r>
          </a:p>
          <a:p>
            <a:r>
              <a:rPr lang="en-CH" dirty="0"/>
              <a:t>Working on project modules</a:t>
            </a:r>
          </a:p>
          <a:p>
            <a:pPr lvl="1"/>
            <a:r>
              <a:rPr lang="en-CH" dirty="0"/>
              <a:t>Currently Proof of Funds</a:t>
            </a:r>
          </a:p>
        </p:txBody>
      </p:sp>
    </p:spTree>
    <p:extLst>
      <p:ext uri="{BB962C8B-B14F-4D97-AF65-F5344CB8AC3E}">
        <p14:creationId xmlns:p14="http://schemas.microsoft.com/office/powerpoint/2010/main" val="7971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EA78C6-DFC4-84DE-08F9-D8776DFA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Modules and Priorities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428F2-968A-85C3-E452-132F35B33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067055"/>
              </p:ext>
            </p:extLst>
          </p:nvPr>
        </p:nvGraphicFramePr>
        <p:xfrm>
          <a:off x="956602" y="1842867"/>
          <a:ext cx="10397197" cy="433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6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2AD4-A165-364B-E0EA-09D1FBF0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Next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47D0F5-FDF3-594C-84AD-71E8FD601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5028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32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3BB2-5EA8-F0FA-98AF-4A54F8B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254"/>
            <a:ext cx="10515600" cy="1325563"/>
          </a:xfrm>
        </p:spPr>
        <p:txBody>
          <a:bodyPr/>
          <a:lstStyle/>
          <a:p>
            <a:r>
              <a:rPr lang="en-CH" dirty="0"/>
              <a:t>Potential Synergies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3D79830-719B-7E2D-0540-40B0049E9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147879"/>
              </p:ext>
            </p:extLst>
          </p:nvPr>
        </p:nvGraphicFramePr>
        <p:xfrm>
          <a:off x="1295400" y="1103243"/>
          <a:ext cx="9601200" cy="559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3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518CD-1492-76CF-3552-173327A1E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77628"/>
          </a:xfrm>
        </p:spPr>
        <p:txBody>
          <a:bodyPr>
            <a:normAutofit fontScale="90000"/>
          </a:bodyPr>
          <a:lstStyle/>
          <a:p>
            <a:br>
              <a:rPr lang="en-CH" dirty="0"/>
            </a:br>
            <a:r>
              <a:rPr lang="en-CH" dirty="0"/>
              <a:t>Thank you for your attention!</a:t>
            </a:r>
            <a:br>
              <a:rPr lang="en-CH" dirty="0"/>
            </a:br>
            <a:br>
              <a:rPr lang="en-CH" dirty="0"/>
            </a:br>
            <a:r>
              <a:rPr lang="en-CH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365723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249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Crypto Audit Tool</vt:lpstr>
      <vt:lpstr>Status and Progress</vt:lpstr>
      <vt:lpstr>Modules and Priorities</vt:lpstr>
      <vt:lpstr>Next Steps</vt:lpstr>
      <vt:lpstr>Potential Synergies</vt:lpstr>
      <vt:lpstr> Thank you for your attention!  Feedback?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Audit Tool</dc:title>
  <dc:creator>Staikov  Alexander</dc:creator>
  <cp:lastModifiedBy>Staikov  Alexander</cp:lastModifiedBy>
  <cp:revision>38</cp:revision>
  <dcterms:created xsi:type="dcterms:W3CDTF">2023-07-03T14:09:16Z</dcterms:created>
  <dcterms:modified xsi:type="dcterms:W3CDTF">2023-08-30T17:24:02Z</dcterms:modified>
</cp:coreProperties>
</file>