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Lst>
  <p:sldSz cy="5143500" cx="9144000"/>
  <p:notesSz cx="6858000" cy="9144000"/>
  <p:embeddedFontLst>
    <p:embeddedFont>
      <p:font typeface="Bricolage Grotesque Light"/>
      <p:regular r:id="rId25"/>
      <p:bold r:id="rId26"/>
    </p:embeddedFont>
    <p:embeddedFont>
      <p:font typeface="Bricolage Grotesque SemiBold"/>
      <p:regular r:id="rId27"/>
      <p:bold r:id="rId28"/>
    </p:embeddedFont>
    <p:embeddedFont>
      <p:font typeface="Montserrat Medium"/>
      <p:regular r:id="rId29"/>
      <p:bold r:id="rId30"/>
      <p:italic r:id="rId31"/>
      <p:boldItalic r:id="rId32"/>
    </p:embeddedFont>
    <p:embeddedFont>
      <p:font typeface="Bricolage Grotesque ExtraBold"/>
      <p:bold r:id="rId33"/>
    </p:embeddedFont>
    <p:embeddedFont>
      <p:font typeface="Bricolage Grotesque"/>
      <p:regular r:id="rId34"/>
      <p:bold r:id="rId35"/>
    </p:embeddedFont>
    <p:embeddedFont>
      <p:font typeface="Open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24">
          <p15:clr>
            <a:srgbClr val="747775"/>
          </p15:clr>
        </p15:guide>
        <p15:guide id="2" pos="324">
          <p15:clr>
            <a:srgbClr val="747775"/>
          </p15:clr>
        </p15:guide>
        <p15:guide id="3" pos="5433">
          <p15:clr>
            <a:srgbClr val="747775"/>
          </p15:clr>
        </p15:guide>
        <p15:guide id="4" orient="horz" pos="2917">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24" orient="horz"/>
        <p:guide pos="324"/>
        <p:guide pos="5433"/>
        <p:guide pos="291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BricolageGrotesqueLight-bold.fntdata"/><Relationship Id="rId25" Type="http://schemas.openxmlformats.org/officeDocument/2006/relationships/font" Target="fonts/BricolageGrotesqueLight-regular.fntdata"/><Relationship Id="rId28" Type="http://schemas.openxmlformats.org/officeDocument/2006/relationships/font" Target="fonts/BricolageGrotesqueSemiBold-bold.fntdata"/><Relationship Id="rId27" Type="http://schemas.openxmlformats.org/officeDocument/2006/relationships/font" Target="fonts/BricolageGrotesqueSemiBold-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MontserratMedium-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MontserratMedium-italic.fntdata"/><Relationship Id="rId30" Type="http://schemas.openxmlformats.org/officeDocument/2006/relationships/font" Target="fonts/MontserratMedium-bold.fntdata"/><Relationship Id="rId11" Type="http://schemas.openxmlformats.org/officeDocument/2006/relationships/slide" Target="slides/slide5.xml"/><Relationship Id="rId33" Type="http://schemas.openxmlformats.org/officeDocument/2006/relationships/font" Target="fonts/BricolageGrotesqueExtraBold-bold.fntdata"/><Relationship Id="rId10" Type="http://schemas.openxmlformats.org/officeDocument/2006/relationships/slide" Target="slides/slide4.xml"/><Relationship Id="rId32" Type="http://schemas.openxmlformats.org/officeDocument/2006/relationships/font" Target="fonts/MontserratMedium-boldItalic.fntdata"/><Relationship Id="rId13" Type="http://schemas.openxmlformats.org/officeDocument/2006/relationships/slide" Target="slides/slide7.xml"/><Relationship Id="rId35" Type="http://schemas.openxmlformats.org/officeDocument/2006/relationships/font" Target="fonts/BricolageGrotesque-bold.fntdata"/><Relationship Id="rId12" Type="http://schemas.openxmlformats.org/officeDocument/2006/relationships/slide" Target="slides/slide6.xml"/><Relationship Id="rId34" Type="http://schemas.openxmlformats.org/officeDocument/2006/relationships/font" Target="fonts/BricolageGrotesque-regular.fntdata"/><Relationship Id="rId15" Type="http://schemas.openxmlformats.org/officeDocument/2006/relationships/slide" Target="slides/slide9.xml"/><Relationship Id="rId37" Type="http://schemas.openxmlformats.org/officeDocument/2006/relationships/font" Target="fonts/OpenSans-bold.fntdata"/><Relationship Id="rId14" Type="http://schemas.openxmlformats.org/officeDocument/2006/relationships/slide" Target="slides/slide8.xml"/><Relationship Id="rId36" Type="http://schemas.openxmlformats.org/officeDocument/2006/relationships/font" Target="fonts/OpenSans-regular.fntdata"/><Relationship Id="rId17" Type="http://schemas.openxmlformats.org/officeDocument/2006/relationships/slide" Target="slides/slide11.xml"/><Relationship Id="rId39" Type="http://schemas.openxmlformats.org/officeDocument/2006/relationships/font" Target="fonts/OpenSans-boldItalic.fntdata"/><Relationship Id="rId16" Type="http://schemas.openxmlformats.org/officeDocument/2006/relationships/slide" Target="slides/slide10.xml"/><Relationship Id="rId38" Type="http://schemas.openxmlformats.org/officeDocument/2006/relationships/font" Target="fonts/OpenSans-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2f17e88e9cc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2f17e88e9cc_1_7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3e2abbd11b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3e2abbd11b_0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3e2abbd11b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g33e2abbd11b_0_9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33e2abbd11b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33e2abbd11b_0_10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33e2abbd11b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g33e2abbd11b_0_12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g33e2abbd11b_0_1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g33e2abbd11b_0_14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28ae7d09ab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g28ae7d09aba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3e2abbd11b_0_1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8" name="Google Shape;328;g33e2abbd11b_0_16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f17e88e9cc_1_4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g2f17e88e9cc_1_4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2f17e88e9cc_1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0" name="Google Shape;350;g2f17e88e9cc_1_42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f17e88e9cc_1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g2f17e88e9cc_1_9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c2c7fce6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g34c2c7fce6c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7fe51579e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g27fe51579e8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8ae7d09aba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8ae7d09aba_0_3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3e2abbd11b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g33e2abbd11b_0_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g33e2abbd11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g33e2abbd11b_0_1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3e2abbd11b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g33e2abbd11b_0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3e2abbd11b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33e2abbd11b_0_5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8" name="Google Shape;58;p1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59" name="Google Shape;59;p1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60" name="Shape 60"/>
        <p:cNvGrpSpPr/>
        <p:nvPr/>
      </p:nvGrpSpPr>
      <p:grpSpPr>
        <a:xfrm>
          <a:off x="0" y="0"/>
          <a:ext cx="0" cy="0"/>
          <a:chOff x="0" y="0"/>
          <a:chExt cx="0" cy="0"/>
        </a:xfrm>
      </p:grpSpPr>
      <p:sp>
        <p:nvSpPr>
          <p:cNvPr id="61" name="Google Shape;61;p15"/>
          <p:cNvSpPr txBox="1"/>
          <p:nvPr>
            <p:ph type="ctrTitle"/>
          </p:nvPr>
        </p:nvSpPr>
        <p:spPr>
          <a:xfrm>
            <a:off x="342900" y="1065213"/>
            <a:ext cx="3886200" cy="735013"/>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2" name="Google Shape;62;p15"/>
          <p:cNvSpPr txBox="1"/>
          <p:nvPr>
            <p:ph idx="1" type="subTitle"/>
          </p:nvPr>
        </p:nvSpPr>
        <p:spPr>
          <a:xfrm>
            <a:off x="685800" y="1943100"/>
            <a:ext cx="3200400" cy="876300"/>
          </a:xfrm>
          <a:prstGeom prst="rect">
            <a:avLst/>
          </a:prstGeom>
          <a:noFill/>
          <a:ln>
            <a:noFill/>
          </a:ln>
        </p:spPr>
        <p:txBody>
          <a:bodyPr anchorCtr="0" anchor="t" bIns="22850" lIns="45725" spcFirstLastPara="1" rIns="45725" wrap="square" tIns="22850">
            <a:normAutofit/>
          </a:bodyPr>
          <a:lstStyle>
            <a:lvl1pPr lvl="0" algn="ctr">
              <a:spcBef>
                <a:spcPts val="300"/>
              </a:spcBef>
              <a:spcAft>
                <a:spcPts val="0"/>
              </a:spcAft>
              <a:buClr>
                <a:srgbClr val="888888"/>
              </a:buClr>
              <a:buSzPts val="1600"/>
              <a:buNone/>
              <a:defRPr>
                <a:solidFill>
                  <a:srgbClr val="888888"/>
                </a:solidFill>
              </a:defRPr>
            </a:lvl1pPr>
            <a:lvl2pPr lvl="1" algn="ctr">
              <a:spcBef>
                <a:spcPts val="300"/>
              </a:spcBef>
              <a:spcAft>
                <a:spcPts val="0"/>
              </a:spcAft>
              <a:buClr>
                <a:srgbClr val="888888"/>
              </a:buClr>
              <a:buSzPts val="1400"/>
              <a:buNone/>
              <a:defRPr>
                <a:solidFill>
                  <a:srgbClr val="888888"/>
                </a:solidFill>
              </a:defRPr>
            </a:lvl2pPr>
            <a:lvl3pPr lvl="2" algn="ctr">
              <a:spcBef>
                <a:spcPts val="200"/>
              </a:spcBef>
              <a:spcAft>
                <a:spcPts val="0"/>
              </a:spcAft>
              <a:buClr>
                <a:srgbClr val="888888"/>
              </a:buClr>
              <a:buSzPts val="1200"/>
              <a:buNone/>
              <a:defRPr>
                <a:solidFill>
                  <a:srgbClr val="888888"/>
                </a:solidFill>
              </a:defRPr>
            </a:lvl3pPr>
            <a:lvl4pPr lvl="3" algn="ctr">
              <a:spcBef>
                <a:spcPts val="200"/>
              </a:spcBef>
              <a:spcAft>
                <a:spcPts val="0"/>
              </a:spcAft>
              <a:buClr>
                <a:srgbClr val="888888"/>
              </a:buClr>
              <a:buSzPts val="1000"/>
              <a:buNone/>
              <a:defRPr>
                <a:solidFill>
                  <a:srgbClr val="888888"/>
                </a:solidFill>
              </a:defRPr>
            </a:lvl4pPr>
            <a:lvl5pPr lvl="4" algn="ctr">
              <a:spcBef>
                <a:spcPts val="200"/>
              </a:spcBef>
              <a:spcAft>
                <a:spcPts val="0"/>
              </a:spcAft>
              <a:buClr>
                <a:srgbClr val="888888"/>
              </a:buClr>
              <a:buSzPts val="1000"/>
              <a:buNone/>
              <a:defRPr>
                <a:solidFill>
                  <a:srgbClr val="888888"/>
                </a:solidFill>
              </a:defRPr>
            </a:lvl5pPr>
            <a:lvl6pPr lvl="5" algn="ctr">
              <a:spcBef>
                <a:spcPts val="200"/>
              </a:spcBef>
              <a:spcAft>
                <a:spcPts val="0"/>
              </a:spcAft>
              <a:buClr>
                <a:srgbClr val="888888"/>
              </a:buClr>
              <a:buSzPts val="1000"/>
              <a:buNone/>
              <a:defRPr>
                <a:solidFill>
                  <a:srgbClr val="888888"/>
                </a:solidFill>
              </a:defRPr>
            </a:lvl6pPr>
            <a:lvl7pPr lvl="6" algn="ctr">
              <a:spcBef>
                <a:spcPts val="200"/>
              </a:spcBef>
              <a:spcAft>
                <a:spcPts val="0"/>
              </a:spcAft>
              <a:buClr>
                <a:srgbClr val="888888"/>
              </a:buClr>
              <a:buSzPts val="1000"/>
              <a:buNone/>
              <a:defRPr>
                <a:solidFill>
                  <a:srgbClr val="888888"/>
                </a:solidFill>
              </a:defRPr>
            </a:lvl7pPr>
            <a:lvl8pPr lvl="7" algn="ctr">
              <a:spcBef>
                <a:spcPts val="200"/>
              </a:spcBef>
              <a:spcAft>
                <a:spcPts val="0"/>
              </a:spcAft>
              <a:buClr>
                <a:srgbClr val="888888"/>
              </a:buClr>
              <a:buSzPts val="1000"/>
              <a:buNone/>
              <a:defRPr>
                <a:solidFill>
                  <a:srgbClr val="888888"/>
                </a:solidFill>
              </a:defRPr>
            </a:lvl8pPr>
            <a:lvl9pPr lvl="8" algn="ctr">
              <a:spcBef>
                <a:spcPts val="200"/>
              </a:spcBef>
              <a:spcAft>
                <a:spcPts val="0"/>
              </a:spcAft>
              <a:buClr>
                <a:srgbClr val="888888"/>
              </a:buClr>
              <a:buSzPts val="1000"/>
              <a:buNone/>
              <a:defRPr>
                <a:solidFill>
                  <a:srgbClr val="888888"/>
                </a:solidFill>
              </a:defRPr>
            </a:lvl9pPr>
          </a:lstStyle>
          <a:p/>
        </p:txBody>
      </p:sp>
      <p:sp>
        <p:nvSpPr>
          <p:cNvPr id="63" name="Google Shape;63;p15"/>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4" name="Google Shape;64;p15"/>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65" name="Google Shape;65;p15"/>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6" name="Shape 66"/>
        <p:cNvGrpSpPr/>
        <p:nvPr/>
      </p:nvGrpSpPr>
      <p:grpSpPr>
        <a:xfrm>
          <a:off x="0" y="0"/>
          <a:ext cx="0" cy="0"/>
          <a:chOff x="0" y="0"/>
          <a:chExt cx="0" cy="0"/>
        </a:xfrm>
      </p:grpSpPr>
      <p:sp>
        <p:nvSpPr>
          <p:cNvPr id="67" name="Google Shape;67;p16"/>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68" name="Google Shape;68;p16"/>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69" name="Google Shape;69;p16"/>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0" name="Google Shape;70;p16"/>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1" name="Google Shape;71;p16"/>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72" name="Shape 72"/>
        <p:cNvGrpSpPr/>
        <p:nvPr/>
      </p:nvGrpSpPr>
      <p:grpSpPr>
        <a:xfrm>
          <a:off x="0" y="0"/>
          <a:ext cx="0" cy="0"/>
          <a:chOff x="0" y="0"/>
          <a:chExt cx="0" cy="0"/>
        </a:xfrm>
      </p:grpSpPr>
      <p:sp>
        <p:nvSpPr>
          <p:cNvPr id="73" name="Google Shape;73;p17"/>
          <p:cNvSpPr txBox="1"/>
          <p:nvPr>
            <p:ph type="title"/>
          </p:nvPr>
        </p:nvSpPr>
        <p:spPr>
          <a:xfrm>
            <a:off x="361156" y="2203450"/>
            <a:ext cx="3886200" cy="681038"/>
          </a:xfrm>
          <a:prstGeom prst="rect">
            <a:avLst/>
          </a:prstGeom>
          <a:noFill/>
          <a:ln>
            <a:noFill/>
          </a:ln>
        </p:spPr>
        <p:txBody>
          <a:bodyPr anchorCtr="0" anchor="t" bIns="22850" lIns="45725" spcFirstLastPara="1" rIns="45725" wrap="square" tIns="22850">
            <a:normAutofit/>
          </a:bodyPr>
          <a:lstStyle>
            <a:lvl1pPr lvl="0" algn="l">
              <a:spcBef>
                <a:spcPts val="0"/>
              </a:spcBef>
              <a:spcAft>
                <a:spcPts val="0"/>
              </a:spcAft>
              <a:buClr>
                <a:schemeClr val="dk1"/>
              </a:buClr>
              <a:buSzPts val="2000"/>
              <a:buFont typeface="Calibri"/>
              <a:buNone/>
              <a:defRPr b="1" sz="2000" cap="none"/>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74" name="Google Shape;74;p17"/>
          <p:cNvSpPr txBox="1"/>
          <p:nvPr>
            <p:ph idx="1" type="body"/>
          </p:nvPr>
        </p:nvSpPr>
        <p:spPr>
          <a:xfrm>
            <a:off x="361156" y="1453357"/>
            <a:ext cx="3886200" cy="750094"/>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rgbClr val="888888"/>
              </a:buClr>
              <a:buSzPts val="1000"/>
              <a:buNone/>
              <a:defRPr sz="1000">
                <a:solidFill>
                  <a:srgbClr val="888888"/>
                </a:solidFill>
              </a:defRPr>
            </a:lvl1pPr>
            <a:lvl2pPr indent="-228600" lvl="1" marL="914400" algn="l">
              <a:spcBef>
                <a:spcPts val="200"/>
              </a:spcBef>
              <a:spcAft>
                <a:spcPts val="0"/>
              </a:spcAft>
              <a:buClr>
                <a:srgbClr val="888888"/>
              </a:buClr>
              <a:buSzPts val="900"/>
              <a:buNone/>
              <a:defRPr sz="900">
                <a:solidFill>
                  <a:srgbClr val="888888"/>
                </a:solidFill>
              </a:defRPr>
            </a:lvl2pPr>
            <a:lvl3pPr indent="-228600" lvl="2" marL="1371600" algn="l">
              <a:spcBef>
                <a:spcPts val="200"/>
              </a:spcBef>
              <a:spcAft>
                <a:spcPts val="0"/>
              </a:spcAft>
              <a:buClr>
                <a:srgbClr val="888888"/>
              </a:buClr>
              <a:buSzPts val="800"/>
              <a:buNone/>
              <a:defRPr sz="800">
                <a:solidFill>
                  <a:srgbClr val="888888"/>
                </a:solidFill>
              </a:defRPr>
            </a:lvl3pPr>
            <a:lvl4pPr indent="-228600" lvl="3" marL="1828800" algn="l">
              <a:spcBef>
                <a:spcPts val="100"/>
              </a:spcBef>
              <a:spcAft>
                <a:spcPts val="0"/>
              </a:spcAft>
              <a:buClr>
                <a:srgbClr val="888888"/>
              </a:buClr>
              <a:buSzPts val="700"/>
              <a:buNone/>
              <a:defRPr sz="700">
                <a:solidFill>
                  <a:srgbClr val="888888"/>
                </a:solidFill>
              </a:defRPr>
            </a:lvl4pPr>
            <a:lvl5pPr indent="-228600" lvl="4" marL="2286000" algn="l">
              <a:spcBef>
                <a:spcPts val="100"/>
              </a:spcBef>
              <a:spcAft>
                <a:spcPts val="0"/>
              </a:spcAft>
              <a:buClr>
                <a:srgbClr val="888888"/>
              </a:buClr>
              <a:buSzPts val="700"/>
              <a:buNone/>
              <a:defRPr sz="700">
                <a:solidFill>
                  <a:srgbClr val="888888"/>
                </a:solidFill>
              </a:defRPr>
            </a:lvl5pPr>
            <a:lvl6pPr indent="-228600" lvl="5" marL="2743200" algn="l">
              <a:spcBef>
                <a:spcPts val="100"/>
              </a:spcBef>
              <a:spcAft>
                <a:spcPts val="0"/>
              </a:spcAft>
              <a:buClr>
                <a:srgbClr val="888888"/>
              </a:buClr>
              <a:buSzPts val="700"/>
              <a:buNone/>
              <a:defRPr sz="700">
                <a:solidFill>
                  <a:srgbClr val="888888"/>
                </a:solidFill>
              </a:defRPr>
            </a:lvl6pPr>
            <a:lvl7pPr indent="-228600" lvl="6" marL="3200400" algn="l">
              <a:spcBef>
                <a:spcPts val="100"/>
              </a:spcBef>
              <a:spcAft>
                <a:spcPts val="0"/>
              </a:spcAft>
              <a:buClr>
                <a:srgbClr val="888888"/>
              </a:buClr>
              <a:buSzPts val="700"/>
              <a:buNone/>
              <a:defRPr sz="700">
                <a:solidFill>
                  <a:srgbClr val="888888"/>
                </a:solidFill>
              </a:defRPr>
            </a:lvl7pPr>
            <a:lvl8pPr indent="-228600" lvl="7" marL="3657600" algn="l">
              <a:spcBef>
                <a:spcPts val="100"/>
              </a:spcBef>
              <a:spcAft>
                <a:spcPts val="0"/>
              </a:spcAft>
              <a:buClr>
                <a:srgbClr val="888888"/>
              </a:buClr>
              <a:buSzPts val="700"/>
              <a:buNone/>
              <a:defRPr sz="700">
                <a:solidFill>
                  <a:srgbClr val="888888"/>
                </a:solidFill>
              </a:defRPr>
            </a:lvl8pPr>
            <a:lvl9pPr indent="-228600" lvl="8" marL="4114800" algn="l">
              <a:spcBef>
                <a:spcPts val="100"/>
              </a:spcBef>
              <a:spcAft>
                <a:spcPts val="0"/>
              </a:spcAft>
              <a:buClr>
                <a:srgbClr val="888888"/>
              </a:buClr>
              <a:buSzPts val="700"/>
              <a:buNone/>
              <a:defRPr sz="700">
                <a:solidFill>
                  <a:srgbClr val="888888"/>
                </a:solidFill>
              </a:defRPr>
            </a:lvl9pPr>
          </a:lstStyle>
          <a:p/>
        </p:txBody>
      </p:sp>
      <p:sp>
        <p:nvSpPr>
          <p:cNvPr id="75" name="Google Shape;75;p17"/>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6" name="Google Shape;76;p17"/>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77" name="Google Shape;77;p17"/>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8" name="Shape 78"/>
        <p:cNvGrpSpPr/>
        <p:nvPr/>
      </p:nvGrpSpPr>
      <p:grpSpPr>
        <a:xfrm>
          <a:off x="0" y="0"/>
          <a:ext cx="0" cy="0"/>
          <a:chOff x="0" y="0"/>
          <a:chExt cx="0" cy="0"/>
        </a:xfrm>
      </p:grpSpPr>
      <p:sp>
        <p:nvSpPr>
          <p:cNvPr id="79" name="Google Shape;79;p18"/>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0" name="Google Shape;80;p18"/>
          <p:cNvSpPr txBox="1"/>
          <p:nvPr>
            <p:ph idx="1" type="body"/>
          </p:nvPr>
        </p:nvSpPr>
        <p:spPr>
          <a:xfrm>
            <a:off x="2286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1" name="Google Shape;81;p18"/>
          <p:cNvSpPr txBox="1"/>
          <p:nvPr>
            <p:ph idx="2" type="body"/>
          </p:nvPr>
        </p:nvSpPr>
        <p:spPr>
          <a:xfrm>
            <a:off x="2324100" y="800100"/>
            <a:ext cx="2019300" cy="2262982"/>
          </a:xfrm>
          <a:prstGeom prst="rect">
            <a:avLst/>
          </a:prstGeom>
          <a:noFill/>
          <a:ln>
            <a:noFill/>
          </a:ln>
        </p:spPr>
        <p:txBody>
          <a:bodyPr anchorCtr="0" anchor="t" bIns="22850" lIns="45725" spcFirstLastPara="1" rIns="45725" wrap="square" tIns="22850">
            <a:normAutofit/>
          </a:bodyPr>
          <a:lstStyle>
            <a:lvl1pPr indent="-317500" lvl="0" marL="457200" algn="l">
              <a:spcBef>
                <a:spcPts val="300"/>
              </a:spcBef>
              <a:spcAft>
                <a:spcPts val="0"/>
              </a:spcAft>
              <a:buClr>
                <a:schemeClr val="dk1"/>
              </a:buClr>
              <a:buSzPts val="1400"/>
              <a:buChar char="•"/>
              <a:defRPr sz="1400"/>
            </a:lvl1pPr>
            <a:lvl2pPr indent="-304800" lvl="1" marL="914400" algn="l">
              <a:spcBef>
                <a:spcPts val="200"/>
              </a:spcBef>
              <a:spcAft>
                <a:spcPts val="0"/>
              </a:spcAft>
              <a:buClr>
                <a:schemeClr val="dk1"/>
              </a:buClr>
              <a:buSzPts val="1200"/>
              <a:buChar char="–"/>
              <a:defRPr sz="1200"/>
            </a:lvl2pPr>
            <a:lvl3pPr indent="-292100" lvl="2" marL="1371600" algn="l">
              <a:spcBef>
                <a:spcPts val="200"/>
              </a:spcBef>
              <a:spcAft>
                <a:spcPts val="0"/>
              </a:spcAft>
              <a:buClr>
                <a:schemeClr val="dk1"/>
              </a:buClr>
              <a:buSzPts val="1000"/>
              <a:buChar char="•"/>
              <a:defRPr sz="1000"/>
            </a:lvl3pPr>
            <a:lvl4pPr indent="-285750" lvl="3" marL="1828800" algn="l">
              <a:spcBef>
                <a:spcPts val="200"/>
              </a:spcBef>
              <a:spcAft>
                <a:spcPts val="0"/>
              </a:spcAft>
              <a:buClr>
                <a:schemeClr val="dk1"/>
              </a:buClr>
              <a:buSzPts val="900"/>
              <a:buChar char="–"/>
              <a:defRPr sz="900"/>
            </a:lvl4pPr>
            <a:lvl5pPr indent="-285750" lvl="4" marL="2286000" algn="l">
              <a:spcBef>
                <a:spcPts val="200"/>
              </a:spcBef>
              <a:spcAft>
                <a:spcPts val="0"/>
              </a:spcAft>
              <a:buClr>
                <a:schemeClr val="dk1"/>
              </a:buClr>
              <a:buSzPts val="900"/>
              <a:buChar char="»"/>
              <a:defRPr sz="900"/>
            </a:lvl5pPr>
            <a:lvl6pPr indent="-285750" lvl="5" marL="2743200" algn="l">
              <a:spcBef>
                <a:spcPts val="200"/>
              </a:spcBef>
              <a:spcAft>
                <a:spcPts val="0"/>
              </a:spcAft>
              <a:buClr>
                <a:schemeClr val="dk1"/>
              </a:buClr>
              <a:buSzPts val="900"/>
              <a:buChar char="•"/>
              <a:defRPr sz="900"/>
            </a:lvl6pPr>
            <a:lvl7pPr indent="-285750" lvl="6" marL="3200400" algn="l">
              <a:spcBef>
                <a:spcPts val="200"/>
              </a:spcBef>
              <a:spcAft>
                <a:spcPts val="0"/>
              </a:spcAft>
              <a:buClr>
                <a:schemeClr val="dk1"/>
              </a:buClr>
              <a:buSzPts val="900"/>
              <a:buChar char="•"/>
              <a:defRPr sz="900"/>
            </a:lvl7pPr>
            <a:lvl8pPr indent="-285750" lvl="7" marL="3657600" algn="l">
              <a:spcBef>
                <a:spcPts val="200"/>
              </a:spcBef>
              <a:spcAft>
                <a:spcPts val="0"/>
              </a:spcAft>
              <a:buClr>
                <a:schemeClr val="dk1"/>
              </a:buClr>
              <a:buSzPts val="900"/>
              <a:buChar char="•"/>
              <a:defRPr sz="900"/>
            </a:lvl8pPr>
            <a:lvl9pPr indent="-285750" lvl="8" marL="4114800" algn="l">
              <a:spcBef>
                <a:spcPts val="200"/>
              </a:spcBef>
              <a:spcAft>
                <a:spcPts val="0"/>
              </a:spcAft>
              <a:buClr>
                <a:schemeClr val="dk1"/>
              </a:buClr>
              <a:buSzPts val="900"/>
              <a:buChar char="•"/>
              <a:defRPr sz="900"/>
            </a:lvl9pPr>
          </a:lstStyle>
          <a:p/>
        </p:txBody>
      </p:sp>
      <p:sp>
        <p:nvSpPr>
          <p:cNvPr id="82" name="Google Shape;82;p18"/>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3" name="Google Shape;83;p18"/>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84" name="Google Shape;84;p18"/>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5" name="Shape 85"/>
        <p:cNvGrpSpPr/>
        <p:nvPr/>
      </p:nvGrpSpPr>
      <p:grpSpPr>
        <a:xfrm>
          <a:off x="0" y="0"/>
          <a:ext cx="0" cy="0"/>
          <a:chOff x="0" y="0"/>
          <a:chExt cx="0" cy="0"/>
        </a:xfrm>
      </p:grpSpPr>
      <p:sp>
        <p:nvSpPr>
          <p:cNvPr id="86" name="Google Shape;86;p19"/>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2200"/>
              <a:buFont typeface="Calibri"/>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87" name="Google Shape;87;p19"/>
          <p:cNvSpPr txBox="1"/>
          <p:nvPr>
            <p:ph idx="1" type="body"/>
          </p:nvPr>
        </p:nvSpPr>
        <p:spPr>
          <a:xfrm>
            <a:off x="228600" y="767556"/>
            <a:ext cx="2020094"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88" name="Google Shape;88;p19"/>
          <p:cNvSpPr txBox="1"/>
          <p:nvPr>
            <p:ph idx="2" type="body"/>
          </p:nvPr>
        </p:nvSpPr>
        <p:spPr>
          <a:xfrm>
            <a:off x="228600" y="1087438"/>
            <a:ext cx="2020094"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89" name="Google Shape;89;p19"/>
          <p:cNvSpPr txBox="1"/>
          <p:nvPr>
            <p:ph idx="3" type="body"/>
          </p:nvPr>
        </p:nvSpPr>
        <p:spPr>
          <a:xfrm>
            <a:off x="2322513" y="767556"/>
            <a:ext cx="2020888" cy="319881"/>
          </a:xfrm>
          <a:prstGeom prst="rect">
            <a:avLst/>
          </a:prstGeom>
          <a:noFill/>
          <a:ln>
            <a:noFill/>
          </a:ln>
        </p:spPr>
        <p:txBody>
          <a:bodyPr anchorCtr="0" anchor="b" bIns="22850" lIns="45725" spcFirstLastPara="1" rIns="45725" wrap="square" tIns="22850">
            <a:normAutofit/>
          </a:bodyPr>
          <a:lstStyle>
            <a:lvl1pPr indent="-228600" lvl="0" marL="457200" algn="l">
              <a:spcBef>
                <a:spcPts val="200"/>
              </a:spcBef>
              <a:spcAft>
                <a:spcPts val="0"/>
              </a:spcAft>
              <a:buClr>
                <a:schemeClr val="dk1"/>
              </a:buClr>
              <a:buSzPts val="1200"/>
              <a:buNone/>
              <a:defRPr b="1" sz="1200"/>
            </a:lvl1pPr>
            <a:lvl2pPr indent="-228600" lvl="1" marL="914400" algn="l">
              <a:spcBef>
                <a:spcPts val="200"/>
              </a:spcBef>
              <a:spcAft>
                <a:spcPts val="0"/>
              </a:spcAft>
              <a:buClr>
                <a:schemeClr val="dk1"/>
              </a:buClr>
              <a:buSzPts val="1000"/>
              <a:buNone/>
              <a:defRPr b="1" sz="1000"/>
            </a:lvl2pPr>
            <a:lvl3pPr indent="-228600" lvl="2" marL="1371600" algn="l">
              <a:spcBef>
                <a:spcPts val="200"/>
              </a:spcBef>
              <a:spcAft>
                <a:spcPts val="0"/>
              </a:spcAft>
              <a:buClr>
                <a:schemeClr val="dk1"/>
              </a:buClr>
              <a:buSzPts val="900"/>
              <a:buNone/>
              <a:defRPr b="1" sz="900"/>
            </a:lvl3pPr>
            <a:lvl4pPr indent="-228600" lvl="3" marL="1828800" algn="l">
              <a:spcBef>
                <a:spcPts val="200"/>
              </a:spcBef>
              <a:spcAft>
                <a:spcPts val="0"/>
              </a:spcAft>
              <a:buClr>
                <a:schemeClr val="dk1"/>
              </a:buClr>
              <a:buSzPts val="800"/>
              <a:buNone/>
              <a:defRPr b="1" sz="800"/>
            </a:lvl4pPr>
            <a:lvl5pPr indent="-228600" lvl="4" marL="2286000" algn="l">
              <a:spcBef>
                <a:spcPts val="200"/>
              </a:spcBef>
              <a:spcAft>
                <a:spcPts val="0"/>
              </a:spcAft>
              <a:buClr>
                <a:schemeClr val="dk1"/>
              </a:buClr>
              <a:buSzPts val="800"/>
              <a:buNone/>
              <a:defRPr b="1" sz="800"/>
            </a:lvl5pPr>
            <a:lvl6pPr indent="-228600" lvl="5" marL="2743200" algn="l">
              <a:spcBef>
                <a:spcPts val="200"/>
              </a:spcBef>
              <a:spcAft>
                <a:spcPts val="0"/>
              </a:spcAft>
              <a:buClr>
                <a:schemeClr val="dk1"/>
              </a:buClr>
              <a:buSzPts val="800"/>
              <a:buNone/>
              <a:defRPr b="1" sz="800"/>
            </a:lvl6pPr>
            <a:lvl7pPr indent="-228600" lvl="6" marL="3200400" algn="l">
              <a:spcBef>
                <a:spcPts val="200"/>
              </a:spcBef>
              <a:spcAft>
                <a:spcPts val="0"/>
              </a:spcAft>
              <a:buClr>
                <a:schemeClr val="dk1"/>
              </a:buClr>
              <a:buSzPts val="800"/>
              <a:buNone/>
              <a:defRPr b="1" sz="800"/>
            </a:lvl7pPr>
            <a:lvl8pPr indent="-228600" lvl="7" marL="3657600" algn="l">
              <a:spcBef>
                <a:spcPts val="200"/>
              </a:spcBef>
              <a:spcAft>
                <a:spcPts val="0"/>
              </a:spcAft>
              <a:buClr>
                <a:schemeClr val="dk1"/>
              </a:buClr>
              <a:buSzPts val="800"/>
              <a:buNone/>
              <a:defRPr b="1" sz="800"/>
            </a:lvl8pPr>
            <a:lvl9pPr indent="-228600" lvl="8" marL="4114800" algn="l">
              <a:spcBef>
                <a:spcPts val="200"/>
              </a:spcBef>
              <a:spcAft>
                <a:spcPts val="0"/>
              </a:spcAft>
              <a:buClr>
                <a:schemeClr val="dk1"/>
              </a:buClr>
              <a:buSzPts val="800"/>
              <a:buNone/>
              <a:defRPr b="1" sz="800"/>
            </a:lvl9pPr>
          </a:lstStyle>
          <a:p/>
        </p:txBody>
      </p:sp>
      <p:sp>
        <p:nvSpPr>
          <p:cNvPr id="90" name="Google Shape;90;p19"/>
          <p:cNvSpPr txBox="1"/>
          <p:nvPr>
            <p:ph idx="4" type="body"/>
          </p:nvPr>
        </p:nvSpPr>
        <p:spPr>
          <a:xfrm>
            <a:off x="2322513" y="1087438"/>
            <a:ext cx="2020888" cy="1975644"/>
          </a:xfrm>
          <a:prstGeom prst="rect">
            <a:avLst/>
          </a:prstGeom>
          <a:noFill/>
          <a:ln>
            <a:noFill/>
          </a:ln>
        </p:spPr>
        <p:txBody>
          <a:bodyPr anchorCtr="0" anchor="t" bIns="22850" lIns="45725" spcFirstLastPara="1" rIns="45725" wrap="square" tIns="22850">
            <a:normAutofit/>
          </a:bodyPr>
          <a:lstStyle>
            <a:lvl1pPr indent="-304800" lvl="0" marL="457200" algn="l">
              <a:spcBef>
                <a:spcPts val="200"/>
              </a:spcBef>
              <a:spcAft>
                <a:spcPts val="0"/>
              </a:spcAft>
              <a:buClr>
                <a:schemeClr val="dk1"/>
              </a:buClr>
              <a:buSzPts val="1200"/>
              <a:buChar char="•"/>
              <a:defRPr sz="1200"/>
            </a:lvl1pPr>
            <a:lvl2pPr indent="-292100" lvl="1" marL="914400" algn="l">
              <a:spcBef>
                <a:spcPts val="200"/>
              </a:spcBef>
              <a:spcAft>
                <a:spcPts val="0"/>
              </a:spcAft>
              <a:buClr>
                <a:schemeClr val="dk1"/>
              </a:buClr>
              <a:buSzPts val="1000"/>
              <a:buChar char="–"/>
              <a:defRPr sz="1000"/>
            </a:lvl2pPr>
            <a:lvl3pPr indent="-285750" lvl="2" marL="1371600" algn="l">
              <a:spcBef>
                <a:spcPts val="200"/>
              </a:spcBef>
              <a:spcAft>
                <a:spcPts val="0"/>
              </a:spcAft>
              <a:buClr>
                <a:schemeClr val="dk1"/>
              </a:buClr>
              <a:buSzPts val="900"/>
              <a:buChar char="•"/>
              <a:defRPr sz="900"/>
            </a:lvl3pPr>
            <a:lvl4pPr indent="-279400" lvl="3" marL="1828800" algn="l">
              <a:spcBef>
                <a:spcPts val="200"/>
              </a:spcBef>
              <a:spcAft>
                <a:spcPts val="0"/>
              </a:spcAft>
              <a:buClr>
                <a:schemeClr val="dk1"/>
              </a:buClr>
              <a:buSzPts val="800"/>
              <a:buChar char="–"/>
              <a:defRPr sz="800"/>
            </a:lvl4pPr>
            <a:lvl5pPr indent="-279400" lvl="4" marL="2286000" algn="l">
              <a:spcBef>
                <a:spcPts val="200"/>
              </a:spcBef>
              <a:spcAft>
                <a:spcPts val="0"/>
              </a:spcAft>
              <a:buClr>
                <a:schemeClr val="dk1"/>
              </a:buClr>
              <a:buSzPts val="800"/>
              <a:buChar char="»"/>
              <a:defRPr sz="800"/>
            </a:lvl5pPr>
            <a:lvl6pPr indent="-279400" lvl="5" marL="2743200" algn="l">
              <a:spcBef>
                <a:spcPts val="200"/>
              </a:spcBef>
              <a:spcAft>
                <a:spcPts val="0"/>
              </a:spcAft>
              <a:buClr>
                <a:schemeClr val="dk1"/>
              </a:buClr>
              <a:buSzPts val="800"/>
              <a:buChar char="•"/>
              <a:defRPr sz="800"/>
            </a:lvl6pPr>
            <a:lvl7pPr indent="-279400" lvl="6" marL="3200400" algn="l">
              <a:spcBef>
                <a:spcPts val="200"/>
              </a:spcBef>
              <a:spcAft>
                <a:spcPts val="0"/>
              </a:spcAft>
              <a:buClr>
                <a:schemeClr val="dk1"/>
              </a:buClr>
              <a:buSzPts val="800"/>
              <a:buChar char="•"/>
              <a:defRPr sz="800"/>
            </a:lvl7pPr>
            <a:lvl8pPr indent="-279400" lvl="7" marL="3657600" algn="l">
              <a:spcBef>
                <a:spcPts val="200"/>
              </a:spcBef>
              <a:spcAft>
                <a:spcPts val="0"/>
              </a:spcAft>
              <a:buClr>
                <a:schemeClr val="dk1"/>
              </a:buClr>
              <a:buSzPts val="800"/>
              <a:buChar char="•"/>
              <a:defRPr sz="800"/>
            </a:lvl8pPr>
            <a:lvl9pPr indent="-279400" lvl="8" marL="4114800" algn="l">
              <a:spcBef>
                <a:spcPts val="200"/>
              </a:spcBef>
              <a:spcAft>
                <a:spcPts val="0"/>
              </a:spcAft>
              <a:buClr>
                <a:schemeClr val="dk1"/>
              </a:buClr>
              <a:buSzPts val="800"/>
              <a:buChar char="•"/>
              <a:defRPr sz="800"/>
            </a:lvl9pPr>
          </a:lstStyle>
          <a:p/>
        </p:txBody>
      </p:sp>
      <p:sp>
        <p:nvSpPr>
          <p:cNvPr id="91" name="Google Shape;91;p19"/>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2" name="Google Shape;92;p19"/>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3" name="Google Shape;93;p19"/>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4" name="Shape 94"/>
        <p:cNvGrpSpPr/>
        <p:nvPr/>
      </p:nvGrpSpPr>
      <p:grpSpPr>
        <a:xfrm>
          <a:off x="0" y="0"/>
          <a:ext cx="0" cy="0"/>
          <a:chOff x="0" y="0"/>
          <a:chExt cx="0" cy="0"/>
        </a:xfrm>
      </p:grpSpPr>
      <p:sp>
        <p:nvSpPr>
          <p:cNvPr id="95" name="Google Shape;95;p20"/>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96" name="Google Shape;96;p20"/>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7" name="Google Shape;97;p20"/>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98" name="Google Shape;98;p20"/>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228600" y="136525"/>
            <a:ext cx="1504157" cy="581025"/>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1" name="Google Shape;101;p21"/>
          <p:cNvSpPr txBox="1"/>
          <p:nvPr>
            <p:ph idx="1" type="body"/>
          </p:nvPr>
        </p:nvSpPr>
        <p:spPr>
          <a:xfrm>
            <a:off x="1787525" y="136525"/>
            <a:ext cx="2555875" cy="2926557"/>
          </a:xfrm>
          <a:prstGeom prst="rect">
            <a:avLst/>
          </a:prstGeom>
          <a:noFill/>
          <a:ln>
            <a:noFill/>
          </a:ln>
        </p:spPr>
        <p:txBody>
          <a:bodyPr anchorCtr="0" anchor="t" bIns="22850" lIns="45725" spcFirstLastPara="1" rIns="45725" wrap="square" tIns="22850">
            <a:normAutofit/>
          </a:bodyPr>
          <a:lstStyle>
            <a:lvl1pPr indent="-330200" lvl="0" marL="457200" algn="l">
              <a:spcBef>
                <a:spcPts val="300"/>
              </a:spcBef>
              <a:spcAft>
                <a:spcPts val="0"/>
              </a:spcAft>
              <a:buClr>
                <a:schemeClr val="dk1"/>
              </a:buClr>
              <a:buSzPts val="1600"/>
              <a:buChar char="•"/>
              <a:defRPr sz="1600"/>
            </a:lvl1pPr>
            <a:lvl2pPr indent="-317500" lvl="1" marL="914400" algn="l">
              <a:spcBef>
                <a:spcPts val="300"/>
              </a:spcBef>
              <a:spcAft>
                <a:spcPts val="0"/>
              </a:spcAft>
              <a:buClr>
                <a:schemeClr val="dk1"/>
              </a:buClr>
              <a:buSzPts val="1400"/>
              <a:buChar char="–"/>
              <a:defRPr sz="1400"/>
            </a:lvl2pPr>
            <a:lvl3pPr indent="-304800" lvl="2" marL="1371600" algn="l">
              <a:spcBef>
                <a:spcPts val="200"/>
              </a:spcBef>
              <a:spcAft>
                <a:spcPts val="0"/>
              </a:spcAft>
              <a:buClr>
                <a:schemeClr val="dk1"/>
              </a:buClr>
              <a:buSzPts val="1200"/>
              <a:buChar char="•"/>
              <a:defRPr sz="1200"/>
            </a:lvl3pPr>
            <a:lvl4pPr indent="-292100" lvl="3" marL="1828800" algn="l">
              <a:spcBef>
                <a:spcPts val="200"/>
              </a:spcBef>
              <a:spcAft>
                <a:spcPts val="0"/>
              </a:spcAft>
              <a:buClr>
                <a:schemeClr val="dk1"/>
              </a:buClr>
              <a:buSzPts val="1000"/>
              <a:buChar char="–"/>
              <a:defRPr sz="1000"/>
            </a:lvl4pPr>
            <a:lvl5pPr indent="-292100" lvl="4" marL="2286000" algn="l">
              <a:spcBef>
                <a:spcPts val="200"/>
              </a:spcBef>
              <a:spcAft>
                <a:spcPts val="0"/>
              </a:spcAft>
              <a:buClr>
                <a:schemeClr val="dk1"/>
              </a:buClr>
              <a:buSzPts val="1000"/>
              <a:buChar char="»"/>
              <a:defRPr sz="1000"/>
            </a:lvl5pPr>
            <a:lvl6pPr indent="-292100" lvl="5" marL="2743200" algn="l">
              <a:spcBef>
                <a:spcPts val="200"/>
              </a:spcBef>
              <a:spcAft>
                <a:spcPts val="0"/>
              </a:spcAft>
              <a:buClr>
                <a:schemeClr val="dk1"/>
              </a:buClr>
              <a:buSzPts val="1000"/>
              <a:buChar char="•"/>
              <a:defRPr sz="1000"/>
            </a:lvl6pPr>
            <a:lvl7pPr indent="-292100" lvl="6" marL="3200400" algn="l">
              <a:spcBef>
                <a:spcPts val="200"/>
              </a:spcBef>
              <a:spcAft>
                <a:spcPts val="0"/>
              </a:spcAft>
              <a:buClr>
                <a:schemeClr val="dk1"/>
              </a:buClr>
              <a:buSzPts val="1000"/>
              <a:buChar char="•"/>
              <a:defRPr sz="1000"/>
            </a:lvl7pPr>
            <a:lvl8pPr indent="-292100" lvl="7" marL="3657600" algn="l">
              <a:spcBef>
                <a:spcPts val="200"/>
              </a:spcBef>
              <a:spcAft>
                <a:spcPts val="0"/>
              </a:spcAft>
              <a:buClr>
                <a:schemeClr val="dk1"/>
              </a:buClr>
              <a:buSzPts val="1000"/>
              <a:buChar char="•"/>
              <a:defRPr sz="1000"/>
            </a:lvl8pPr>
            <a:lvl9pPr indent="-292100" lvl="8" marL="4114800" algn="l">
              <a:spcBef>
                <a:spcPts val="200"/>
              </a:spcBef>
              <a:spcAft>
                <a:spcPts val="0"/>
              </a:spcAft>
              <a:buClr>
                <a:schemeClr val="dk1"/>
              </a:buClr>
              <a:buSzPts val="1000"/>
              <a:buChar char="•"/>
              <a:defRPr sz="1000"/>
            </a:lvl9pPr>
          </a:lstStyle>
          <a:p/>
        </p:txBody>
      </p:sp>
      <p:sp>
        <p:nvSpPr>
          <p:cNvPr id="102" name="Google Shape;102;p21"/>
          <p:cNvSpPr txBox="1"/>
          <p:nvPr>
            <p:ph idx="2" type="body"/>
          </p:nvPr>
        </p:nvSpPr>
        <p:spPr>
          <a:xfrm>
            <a:off x="228600" y="717550"/>
            <a:ext cx="1504157" cy="2345532"/>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03" name="Google Shape;103;p21"/>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4" name="Google Shape;104;p21"/>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05" name="Google Shape;105;p21"/>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896144" y="2400300"/>
            <a:ext cx="2743200" cy="283369"/>
          </a:xfrm>
          <a:prstGeom prst="rect">
            <a:avLst/>
          </a:prstGeom>
          <a:noFill/>
          <a:ln>
            <a:noFill/>
          </a:ln>
        </p:spPr>
        <p:txBody>
          <a:bodyPr anchorCtr="0" anchor="b" bIns="22850" lIns="45725" spcFirstLastPara="1" rIns="45725" wrap="square" tIns="22850">
            <a:normAutofit/>
          </a:bodyPr>
          <a:lstStyle>
            <a:lvl1pPr lvl="0" algn="l">
              <a:spcBef>
                <a:spcPts val="0"/>
              </a:spcBef>
              <a:spcAft>
                <a:spcPts val="0"/>
              </a:spcAft>
              <a:buClr>
                <a:schemeClr val="dk1"/>
              </a:buClr>
              <a:buSzPts val="1000"/>
              <a:buFont typeface="Calibri"/>
              <a:buNone/>
              <a:defRPr b="1" sz="1000"/>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08" name="Google Shape;108;p22"/>
          <p:cNvSpPr/>
          <p:nvPr>
            <p:ph idx="2" type="pic"/>
          </p:nvPr>
        </p:nvSpPr>
        <p:spPr>
          <a:xfrm>
            <a:off x="896144" y="306388"/>
            <a:ext cx="2743200" cy="2057400"/>
          </a:xfrm>
          <a:prstGeom prst="rect">
            <a:avLst/>
          </a:prstGeom>
          <a:noFill/>
          <a:ln>
            <a:noFill/>
          </a:ln>
        </p:spPr>
      </p:sp>
      <p:sp>
        <p:nvSpPr>
          <p:cNvPr id="109" name="Google Shape;109;p22"/>
          <p:cNvSpPr txBox="1"/>
          <p:nvPr>
            <p:ph idx="1" type="body"/>
          </p:nvPr>
        </p:nvSpPr>
        <p:spPr>
          <a:xfrm>
            <a:off x="896144" y="2683669"/>
            <a:ext cx="2743200" cy="402431"/>
          </a:xfrm>
          <a:prstGeom prst="rect">
            <a:avLst/>
          </a:prstGeom>
          <a:noFill/>
          <a:ln>
            <a:noFill/>
          </a:ln>
        </p:spPr>
        <p:txBody>
          <a:bodyPr anchorCtr="0" anchor="t" bIns="22850" lIns="45725" spcFirstLastPara="1" rIns="45725" wrap="square" tIns="22850">
            <a:normAutofit/>
          </a:bodyPr>
          <a:lstStyle>
            <a:lvl1pPr indent="-228600" lvl="0" marL="457200" algn="l">
              <a:spcBef>
                <a:spcPts val="100"/>
              </a:spcBef>
              <a:spcAft>
                <a:spcPts val="0"/>
              </a:spcAft>
              <a:buClr>
                <a:schemeClr val="dk1"/>
              </a:buClr>
              <a:buSzPts val="700"/>
              <a:buNone/>
              <a:defRPr sz="700"/>
            </a:lvl1pPr>
            <a:lvl2pPr indent="-228600" lvl="1" marL="914400" algn="l">
              <a:spcBef>
                <a:spcPts val="100"/>
              </a:spcBef>
              <a:spcAft>
                <a:spcPts val="0"/>
              </a:spcAft>
              <a:buClr>
                <a:schemeClr val="dk1"/>
              </a:buClr>
              <a:buSzPts val="600"/>
              <a:buNone/>
              <a:defRPr sz="600"/>
            </a:lvl2pPr>
            <a:lvl3pPr indent="-228600" lvl="2" marL="1371600" algn="l">
              <a:spcBef>
                <a:spcPts val="100"/>
              </a:spcBef>
              <a:spcAft>
                <a:spcPts val="0"/>
              </a:spcAft>
              <a:buClr>
                <a:schemeClr val="dk1"/>
              </a:buClr>
              <a:buSzPts val="500"/>
              <a:buNone/>
              <a:defRPr sz="500"/>
            </a:lvl3pPr>
            <a:lvl4pPr indent="-228600" lvl="3" marL="1828800" algn="l">
              <a:spcBef>
                <a:spcPts val="100"/>
              </a:spcBef>
              <a:spcAft>
                <a:spcPts val="0"/>
              </a:spcAft>
              <a:buClr>
                <a:schemeClr val="dk1"/>
              </a:buClr>
              <a:buSzPts val="500"/>
              <a:buNone/>
              <a:defRPr sz="500"/>
            </a:lvl4pPr>
            <a:lvl5pPr indent="-228600" lvl="4" marL="2286000" algn="l">
              <a:spcBef>
                <a:spcPts val="100"/>
              </a:spcBef>
              <a:spcAft>
                <a:spcPts val="0"/>
              </a:spcAft>
              <a:buClr>
                <a:schemeClr val="dk1"/>
              </a:buClr>
              <a:buSzPts val="500"/>
              <a:buNone/>
              <a:defRPr sz="500"/>
            </a:lvl5pPr>
            <a:lvl6pPr indent="-228600" lvl="5" marL="2743200" algn="l">
              <a:spcBef>
                <a:spcPts val="100"/>
              </a:spcBef>
              <a:spcAft>
                <a:spcPts val="0"/>
              </a:spcAft>
              <a:buClr>
                <a:schemeClr val="dk1"/>
              </a:buClr>
              <a:buSzPts val="500"/>
              <a:buNone/>
              <a:defRPr sz="500"/>
            </a:lvl6pPr>
            <a:lvl7pPr indent="-228600" lvl="6" marL="3200400" algn="l">
              <a:spcBef>
                <a:spcPts val="100"/>
              </a:spcBef>
              <a:spcAft>
                <a:spcPts val="0"/>
              </a:spcAft>
              <a:buClr>
                <a:schemeClr val="dk1"/>
              </a:buClr>
              <a:buSzPts val="500"/>
              <a:buNone/>
              <a:defRPr sz="500"/>
            </a:lvl7pPr>
            <a:lvl8pPr indent="-228600" lvl="7" marL="3657600" algn="l">
              <a:spcBef>
                <a:spcPts val="100"/>
              </a:spcBef>
              <a:spcAft>
                <a:spcPts val="0"/>
              </a:spcAft>
              <a:buClr>
                <a:schemeClr val="dk1"/>
              </a:buClr>
              <a:buSzPts val="500"/>
              <a:buNone/>
              <a:defRPr sz="500"/>
            </a:lvl8pPr>
            <a:lvl9pPr indent="-228600" lvl="8" marL="4114800" algn="l">
              <a:spcBef>
                <a:spcPts val="100"/>
              </a:spcBef>
              <a:spcAft>
                <a:spcPts val="0"/>
              </a:spcAft>
              <a:buClr>
                <a:schemeClr val="dk1"/>
              </a:buClr>
              <a:buSzPts val="500"/>
              <a:buNone/>
              <a:defRPr sz="500"/>
            </a:lvl9pPr>
          </a:lstStyle>
          <a:p/>
        </p:txBody>
      </p:sp>
      <p:sp>
        <p:nvSpPr>
          <p:cNvPr id="110" name="Google Shape;110;p22"/>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1" name="Google Shape;111;p22"/>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2" name="Google Shape;112;p22"/>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15" name="Google Shape;115;p23"/>
          <p:cNvSpPr txBox="1"/>
          <p:nvPr>
            <p:ph idx="1" type="body"/>
          </p:nvPr>
        </p:nvSpPr>
        <p:spPr>
          <a:xfrm rot="5400000">
            <a:off x="1154509" y="-125809"/>
            <a:ext cx="2262982" cy="41148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16" name="Google Shape;116;p2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7" name="Google Shape;117;p2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18" name="Google Shape;118;p2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2366169" y="1085850"/>
            <a:ext cx="2925763" cy="1028700"/>
          </a:xfrm>
          <a:prstGeom prst="rect">
            <a:avLst/>
          </a:prstGeom>
          <a:noFill/>
          <a:ln>
            <a:noFill/>
          </a:ln>
        </p:spPr>
        <p:txBody>
          <a:bodyPr anchorCtr="0" anchor="ctr" bIns="22850" lIns="45725" spcFirstLastPara="1" rIns="45725" wrap="square" tIns="22850">
            <a:normAutofit/>
          </a:bodyPr>
          <a:lstStyle>
            <a:lvl1pPr lvl="0" algn="ctr">
              <a:spcBef>
                <a:spcPts val="0"/>
              </a:spcBef>
              <a:spcAft>
                <a:spcPts val="0"/>
              </a:spcAft>
              <a:buClr>
                <a:schemeClr val="dk1"/>
              </a:buClr>
              <a:buSzPts val="900"/>
              <a:buNone/>
              <a:defRPr/>
            </a:lvl1pPr>
            <a:lvl2pPr lvl="1">
              <a:spcBef>
                <a:spcPts val="0"/>
              </a:spcBef>
              <a:spcAft>
                <a:spcPts val="0"/>
              </a:spcAft>
              <a:buSzPts val="700"/>
              <a:buNone/>
              <a:defRPr/>
            </a:lvl2pPr>
            <a:lvl3pPr lvl="2">
              <a:spcBef>
                <a:spcPts val="0"/>
              </a:spcBef>
              <a:spcAft>
                <a:spcPts val="0"/>
              </a:spcAft>
              <a:buSzPts val="700"/>
              <a:buNone/>
              <a:defRPr/>
            </a:lvl3pPr>
            <a:lvl4pPr lvl="3">
              <a:spcBef>
                <a:spcPts val="0"/>
              </a:spcBef>
              <a:spcAft>
                <a:spcPts val="0"/>
              </a:spcAft>
              <a:buSzPts val="700"/>
              <a:buNone/>
              <a:defRPr/>
            </a:lvl4pPr>
            <a:lvl5pPr lvl="4">
              <a:spcBef>
                <a:spcPts val="0"/>
              </a:spcBef>
              <a:spcAft>
                <a:spcPts val="0"/>
              </a:spcAft>
              <a:buSzPts val="700"/>
              <a:buNone/>
              <a:defRPr/>
            </a:lvl5pPr>
            <a:lvl6pPr lvl="5">
              <a:spcBef>
                <a:spcPts val="0"/>
              </a:spcBef>
              <a:spcAft>
                <a:spcPts val="0"/>
              </a:spcAft>
              <a:buSzPts val="700"/>
              <a:buNone/>
              <a:defRPr/>
            </a:lvl6pPr>
            <a:lvl7pPr lvl="6">
              <a:spcBef>
                <a:spcPts val="0"/>
              </a:spcBef>
              <a:spcAft>
                <a:spcPts val="0"/>
              </a:spcAft>
              <a:buSzPts val="700"/>
              <a:buNone/>
              <a:defRPr/>
            </a:lvl7pPr>
            <a:lvl8pPr lvl="7">
              <a:spcBef>
                <a:spcPts val="0"/>
              </a:spcBef>
              <a:spcAft>
                <a:spcPts val="0"/>
              </a:spcAft>
              <a:buSzPts val="700"/>
              <a:buNone/>
              <a:defRPr/>
            </a:lvl8pPr>
            <a:lvl9pPr lvl="8">
              <a:spcBef>
                <a:spcPts val="0"/>
              </a:spcBef>
              <a:spcAft>
                <a:spcPts val="0"/>
              </a:spcAft>
              <a:buSzPts val="700"/>
              <a:buNone/>
              <a:defRPr/>
            </a:lvl9pPr>
          </a:lstStyle>
          <a:p/>
        </p:txBody>
      </p:sp>
      <p:sp>
        <p:nvSpPr>
          <p:cNvPr id="121" name="Google Shape;121;p24"/>
          <p:cNvSpPr txBox="1"/>
          <p:nvPr>
            <p:ph idx="1" type="body"/>
          </p:nvPr>
        </p:nvSpPr>
        <p:spPr>
          <a:xfrm rot="5400000">
            <a:off x="270669" y="95250"/>
            <a:ext cx="2925763" cy="3009900"/>
          </a:xfrm>
          <a:prstGeom prst="rect">
            <a:avLst/>
          </a:prstGeom>
          <a:noFill/>
          <a:ln>
            <a:noFill/>
          </a:ln>
        </p:spPr>
        <p:txBody>
          <a:bodyPr anchorCtr="0" anchor="t" bIns="22850" lIns="45725" spcFirstLastPara="1" rIns="45725" wrap="square" tIns="22850">
            <a:normAutofit/>
          </a:bodyPr>
          <a:lstStyle>
            <a:lvl1pPr indent="-285750" lvl="0" marL="457200" algn="l">
              <a:spcBef>
                <a:spcPts val="200"/>
              </a:spcBef>
              <a:spcAft>
                <a:spcPts val="0"/>
              </a:spcAft>
              <a:buClr>
                <a:schemeClr val="dk1"/>
              </a:buClr>
              <a:buSzPts val="900"/>
              <a:buChar char="•"/>
              <a:defRPr/>
            </a:lvl1pPr>
            <a:lvl2pPr indent="-285750" lvl="1" marL="914400" algn="l">
              <a:spcBef>
                <a:spcPts val="200"/>
              </a:spcBef>
              <a:spcAft>
                <a:spcPts val="0"/>
              </a:spcAft>
              <a:buClr>
                <a:schemeClr val="dk1"/>
              </a:buClr>
              <a:buSzPts val="900"/>
              <a:buChar char="–"/>
              <a:defRPr/>
            </a:lvl2pPr>
            <a:lvl3pPr indent="-285750" lvl="2" marL="1371600" algn="l">
              <a:spcBef>
                <a:spcPts val="200"/>
              </a:spcBef>
              <a:spcAft>
                <a:spcPts val="0"/>
              </a:spcAft>
              <a:buClr>
                <a:schemeClr val="dk1"/>
              </a:buClr>
              <a:buSzPts val="900"/>
              <a:buChar char="•"/>
              <a:defRPr/>
            </a:lvl3pPr>
            <a:lvl4pPr indent="-285750" lvl="3" marL="1828800" algn="l">
              <a:spcBef>
                <a:spcPts val="200"/>
              </a:spcBef>
              <a:spcAft>
                <a:spcPts val="0"/>
              </a:spcAft>
              <a:buClr>
                <a:schemeClr val="dk1"/>
              </a:buClr>
              <a:buSzPts val="900"/>
              <a:buChar char="–"/>
              <a:defRPr/>
            </a:lvl4pPr>
            <a:lvl5pPr indent="-285750" lvl="4" marL="2286000" algn="l">
              <a:spcBef>
                <a:spcPts val="200"/>
              </a:spcBef>
              <a:spcAft>
                <a:spcPts val="0"/>
              </a:spcAft>
              <a:buClr>
                <a:schemeClr val="dk1"/>
              </a:buClr>
              <a:buSzPts val="900"/>
              <a:buChar char="»"/>
              <a:defRPr/>
            </a:lvl5pPr>
            <a:lvl6pPr indent="-285750" lvl="5" marL="2743200" algn="l">
              <a:spcBef>
                <a:spcPts val="200"/>
              </a:spcBef>
              <a:spcAft>
                <a:spcPts val="0"/>
              </a:spcAft>
              <a:buClr>
                <a:schemeClr val="dk1"/>
              </a:buClr>
              <a:buSzPts val="900"/>
              <a:buChar char="•"/>
              <a:defRPr/>
            </a:lvl6pPr>
            <a:lvl7pPr indent="-285750" lvl="6" marL="3200400" algn="l">
              <a:spcBef>
                <a:spcPts val="200"/>
              </a:spcBef>
              <a:spcAft>
                <a:spcPts val="0"/>
              </a:spcAft>
              <a:buClr>
                <a:schemeClr val="dk1"/>
              </a:buClr>
              <a:buSzPts val="900"/>
              <a:buChar char="•"/>
              <a:defRPr/>
            </a:lvl7pPr>
            <a:lvl8pPr indent="-285750" lvl="7" marL="3657600" algn="l">
              <a:spcBef>
                <a:spcPts val="200"/>
              </a:spcBef>
              <a:spcAft>
                <a:spcPts val="0"/>
              </a:spcAft>
              <a:buClr>
                <a:schemeClr val="dk1"/>
              </a:buClr>
              <a:buSzPts val="900"/>
              <a:buChar char="•"/>
              <a:defRPr/>
            </a:lvl8pPr>
            <a:lvl9pPr indent="-285750" lvl="8" marL="4114800" algn="l">
              <a:spcBef>
                <a:spcPts val="200"/>
              </a:spcBef>
              <a:spcAft>
                <a:spcPts val="0"/>
              </a:spcAft>
              <a:buClr>
                <a:schemeClr val="dk1"/>
              </a:buClr>
              <a:buSzPts val="900"/>
              <a:buChar char="•"/>
              <a:defRPr/>
            </a:lvl9pPr>
          </a:lstStyle>
          <a:p/>
        </p:txBody>
      </p:sp>
      <p:sp>
        <p:nvSpPr>
          <p:cNvPr id="122" name="Google Shape;122;p24"/>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algn="l">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3" name="Google Shape;123;p24"/>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algn="ctr">
              <a:spcBef>
                <a:spcPts val="0"/>
              </a:spcBef>
              <a:spcAft>
                <a:spcPts val="0"/>
              </a:spcAft>
              <a:buSzPts val="700"/>
              <a:buNone/>
              <a:defRPr/>
            </a:lvl1pPr>
            <a:lvl2pPr lvl="1" algn="l">
              <a:spcBef>
                <a:spcPts val="0"/>
              </a:spcBef>
              <a:spcAft>
                <a:spcPts val="0"/>
              </a:spcAft>
              <a:buSzPts val="700"/>
              <a:buNone/>
              <a:defRPr/>
            </a:lvl2pPr>
            <a:lvl3pPr lvl="2" algn="l">
              <a:spcBef>
                <a:spcPts val="0"/>
              </a:spcBef>
              <a:spcAft>
                <a:spcPts val="0"/>
              </a:spcAft>
              <a:buSzPts val="700"/>
              <a:buNone/>
              <a:defRPr/>
            </a:lvl3pPr>
            <a:lvl4pPr lvl="3" algn="l">
              <a:spcBef>
                <a:spcPts val="0"/>
              </a:spcBef>
              <a:spcAft>
                <a:spcPts val="0"/>
              </a:spcAft>
              <a:buSzPts val="700"/>
              <a:buNone/>
              <a:defRPr/>
            </a:lvl4pPr>
            <a:lvl5pPr lvl="4" algn="l">
              <a:spcBef>
                <a:spcPts val="0"/>
              </a:spcBef>
              <a:spcAft>
                <a:spcPts val="0"/>
              </a:spcAft>
              <a:buSzPts val="700"/>
              <a:buNone/>
              <a:defRPr/>
            </a:lvl5pPr>
            <a:lvl6pPr lvl="5" algn="l">
              <a:spcBef>
                <a:spcPts val="0"/>
              </a:spcBef>
              <a:spcAft>
                <a:spcPts val="0"/>
              </a:spcAft>
              <a:buSzPts val="700"/>
              <a:buNone/>
              <a:defRPr/>
            </a:lvl6pPr>
            <a:lvl7pPr lvl="6" algn="l">
              <a:spcBef>
                <a:spcPts val="0"/>
              </a:spcBef>
              <a:spcAft>
                <a:spcPts val="0"/>
              </a:spcAft>
              <a:buSzPts val="700"/>
              <a:buNone/>
              <a:defRPr/>
            </a:lvl7pPr>
            <a:lvl8pPr lvl="7" algn="l">
              <a:spcBef>
                <a:spcPts val="0"/>
              </a:spcBef>
              <a:spcAft>
                <a:spcPts val="0"/>
              </a:spcAft>
              <a:buSzPts val="700"/>
              <a:buNone/>
              <a:defRPr/>
            </a:lvl8pPr>
            <a:lvl9pPr lvl="8" algn="l">
              <a:spcBef>
                <a:spcPts val="0"/>
              </a:spcBef>
              <a:spcAft>
                <a:spcPts val="0"/>
              </a:spcAft>
              <a:buSzPts val="700"/>
              <a:buNone/>
              <a:defRPr/>
            </a:lvl9pPr>
          </a:lstStyle>
          <a:p/>
        </p:txBody>
      </p:sp>
      <p:sp>
        <p:nvSpPr>
          <p:cNvPr id="124" name="Google Shape;124;p24"/>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228600" y="137319"/>
            <a:ext cx="4114800" cy="571500"/>
          </a:xfrm>
          <a:prstGeom prst="rect">
            <a:avLst/>
          </a:prstGeom>
          <a:noFill/>
          <a:ln>
            <a:noFill/>
          </a:ln>
        </p:spPr>
        <p:txBody>
          <a:bodyPr anchorCtr="0" anchor="ctr" bIns="22850" lIns="45725" spcFirstLastPara="1" rIns="45725" wrap="square" tIns="22850">
            <a:normAutofit/>
          </a:bodyPr>
          <a:lstStyle>
            <a:lvl1pPr lvl="0" marR="0" rtl="0" algn="ctr">
              <a:spcBef>
                <a:spcPts val="0"/>
              </a:spcBef>
              <a:spcAft>
                <a:spcPts val="0"/>
              </a:spcAft>
              <a:buClr>
                <a:schemeClr val="dk1"/>
              </a:buClr>
              <a:buSzPts val="2200"/>
              <a:buFont typeface="Calibri"/>
              <a:buNone/>
              <a:defRPr b="0" i="0" sz="2200" u="none" cap="none" strike="noStrike">
                <a:solidFill>
                  <a:schemeClr val="dk1"/>
                </a:solidFill>
                <a:latin typeface="Calibri"/>
                <a:ea typeface="Calibri"/>
                <a:cs typeface="Calibri"/>
                <a:sym typeface="Calibri"/>
              </a:defRPr>
            </a:lvl1pPr>
            <a:lvl2pPr lvl="1">
              <a:spcBef>
                <a:spcPts val="0"/>
              </a:spcBef>
              <a:spcAft>
                <a:spcPts val="0"/>
              </a:spcAft>
              <a:buSzPts val="700"/>
              <a:buNone/>
              <a:defRPr sz="900"/>
            </a:lvl2pPr>
            <a:lvl3pPr lvl="2">
              <a:spcBef>
                <a:spcPts val="0"/>
              </a:spcBef>
              <a:spcAft>
                <a:spcPts val="0"/>
              </a:spcAft>
              <a:buSzPts val="700"/>
              <a:buNone/>
              <a:defRPr sz="900"/>
            </a:lvl3pPr>
            <a:lvl4pPr lvl="3">
              <a:spcBef>
                <a:spcPts val="0"/>
              </a:spcBef>
              <a:spcAft>
                <a:spcPts val="0"/>
              </a:spcAft>
              <a:buSzPts val="700"/>
              <a:buNone/>
              <a:defRPr sz="900"/>
            </a:lvl4pPr>
            <a:lvl5pPr lvl="4">
              <a:spcBef>
                <a:spcPts val="0"/>
              </a:spcBef>
              <a:spcAft>
                <a:spcPts val="0"/>
              </a:spcAft>
              <a:buSzPts val="700"/>
              <a:buNone/>
              <a:defRPr sz="900"/>
            </a:lvl5pPr>
            <a:lvl6pPr lvl="5">
              <a:spcBef>
                <a:spcPts val="0"/>
              </a:spcBef>
              <a:spcAft>
                <a:spcPts val="0"/>
              </a:spcAft>
              <a:buSzPts val="700"/>
              <a:buNone/>
              <a:defRPr sz="900"/>
            </a:lvl6pPr>
            <a:lvl7pPr lvl="6">
              <a:spcBef>
                <a:spcPts val="0"/>
              </a:spcBef>
              <a:spcAft>
                <a:spcPts val="0"/>
              </a:spcAft>
              <a:buSzPts val="700"/>
              <a:buNone/>
              <a:defRPr sz="900"/>
            </a:lvl7pPr>
            <a:lvl8pPr lvl="7">
              <a:spcBef>
                <a:spcPts val="0"/>
              </a:spcBef>
              <a:spcAft>
                <a:spcPts val="0"/>
              </a:spcAft>
              <a:buSzPts val="700"/>
              <a:buNone/>
              <a:defRPr sz="900"/>
            </a:lvl8pPr>
            <a:lvl9pPr lvl="8">
              <a:spcBef>
                <a:spcPts val="0"/>
              </a:spcBef>
              <a:spcAft>
                <a:spcPts val="0"/>
              </a:spcAft>
              <a:buSzPts val="700"/>
              <a:buNone/>
              <a:defRPr sz="900"/>
            </a:lvl9pPr>
          </a:lstStyle>
          <a:p/>
        </p:txBody>
      </p:sp>
      <p:sp>
        <p:nvSpPr>
          <p:cNvPr id="52" name="Google Shape;52;p13"/>
          <p:cNvSpPr txBox="1"/>
          <p:nvPr>
            <p:ph idx="1" type="body"/>
          </p:nvPr>
        </p:nvSpPr>
        <p:spPr>
          <a:xfrm>
            <a:off x="228600" y="800100"/>
            <a:ext cx="4114800" cy="2262982"/>
          </a:xfrm>
          <a:prstGeom prst="rect">
            <a:avLst/>
          </a:prstGeom>
          <a:noFill/>
          <a:ln>
            <a:noFill/>
          </a:ln>
        </p:spPr>
        <p:txBody>
          <a:bodyPr anchorCtr="0" anchor="t" bIns="22850" lIns="45725" spcFirstLastPara="1" rIns="45725" wrap="square" tIns="22850">
            <a:normAutofit/>
          </a:bodyPr>
          <a:lstStyle>
            <a:lvl1pPr indent="-330200" lvl="0" marL="457200" marR="0" rtl="0" algn="l">
              <a:spcBef>
                <a:spcPts val="30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17500" lvl="1" marL="914400" marR="0" rtl="0" algn="l">
              <a:spcBef>
                <a:spcPts val="3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2pPr>
            <a:lvl3pPr indent="-304800" lvl="2" marL="1371600" marR="0" rtl="0" algn="l">
              <a:spcBef>
                <a:spcPts val="200"/>
              </a:spcBef>
              <a:spcAft>
                <a:spcPts val="0"/>
              </a:spcAft>
              <a:buClr>
                <a:schemeClr val="dk1"/>
              </a:buClr>
              <a:buSzPts val="1200"/>
              <a:buFont typeface="Arial"/>
              <a:buChar char="•"/>
              <a:defRPr b="0" i="0" sz="1200" u="none" cap="none" strike="noStrike">
                <a:solidFill>
                  <a:schemeClr val="dk1"/>
                </a:solidFill>
                <a:latin typeface="Calibri"/>
                <a:ea typeface="Calibri"/>
                <a:cs typeface="Calibri"/>
                <a:sym typeface="Calibri"/>
              </a:defRPr>
            </a:lvl3pPr>
            <a:lvl4pPr indent="-292100" lvl="3" marL="1828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4pPr>
            <a:lvl5pPr indent="-292100" lvl="4" marL="22860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5pPr>
            <a:lvl6pPr indent="-292100" lvl="5" marL="27432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6pPr>
            <a:lvl7pPr indent="-292100" lvl="6" marL="32004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7pPr>
            <a:lvl8pPr indent="-292100" lvl="7" marL="36576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8pPr>
            <a:lvl9pPr indent="-292100" lvl="8" marL="4114800" marR="0" rtl="0" algn="l">
              <a:spcBef>
                <a:spcPts val="200"/>
              </a:spcBef>
              <a:spcAft>
                <a:spcPts val="0"/>
              </a:spcAft>
              <a:buClr>
                <a:schemeClr val="dk1"/>
              </a:buClr>
              <a:buSzPts val="1000"/>
              <a:buFont typeface="Arial"/>
              <a:buChar char="•"/>
              <a:defRPr b="0" i="0" sz="10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228600" y="3178175"/>
            <a:ext cx="1066800" cy="182563"/>
          </a:xfrm>
          <a:prstGeom prst="rect">
            <a:avLst/>
          </a:prstGeom>
          <a:noFill/>
          <a:ln>
            <a:noFill/>
          </a:ln>
        </p:spPr>
        <p:txBody>
          <a:bodyPr anchorCtr="0" anchor="ctr" bIns="22850" lIns="45725" spcFirstLastPara="1" rIns="45725" wrap="square" tIns="22850">
            <a:noAutofit/>
          </a:bodyPr>
          <a:lstStyle>
            <a:lvl1pPr lvl="0" marR="0" rtl="0" algn="l">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1562100" y="3178175"/>
            <a:ext cx="1447800" cy="182563"/>
          </a:xfrm>
          <a:prstGeom prst="rect">
            <a:avLst/>
          </a:prstGeom>
          <a:noFill/>
          <a:ln>
            <a:noFill/>
          </a:ln>
        </p:spPr>
        <p:txBody>
          <a:bodyPr anchorCtr="0" anchor="ctr" bIns="22850" lIns="45725" spcFirstLastPara="1" rIns="45725" wrap="square" tIns="22850">
            <a:noAutofit/>
          </a:bodyPr>
          <a:lstStyle>
            <a:lvl1pPr lvl="0" marR="0" rtl="0" algn="ctr">
              <a:spcBef>
                <a:spcPts val="0"/>
              </a:spcBef>
              <a:spcAft>
                <a:spcPts val="0"/>
              </a:spcAft>
              <a:buSzPts val="700"/>
              <a:buNone/>
              <a:defRPr b="0" i="0" sz="600" u="none" cap="none" strike="noStrike">
                <a:solidFill>
                  <a:srgbClr val="888888"/>
                </a:solidFill>
                <a:latin typeface="Calibri"/>
                <a:ea typeface="Calibri"/>
                <a:cs typeface="Calibri"/>
                <a:sym typeface="Calibri"/>
              </a:defRPr>
            </a:lvl1pPr>
            <a:lvl2pPr lvl="1"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2pPr>
            <a:lvl3pPr lvl="2"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3pPr>
            <a:lvl4pPr lvl="3"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4pPr>
            <a:lvl5pPr lvl="4"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5pPr>
            <a:lvl6pPr lvl="5"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6pPr>
            <a:lvl7pPr lvl="6"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7pPr>
            <a:lvl8pPr lvl="7"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8pPr>
            <a:lvl9pPr lvl="8" marR="0" rtl="0" algn="l">
              <a:spcBef>
                <a:spcPts val="0"/>
              </a:spcBef>
              <a:spcAft>
                <a:spcPts val="0"/>
              </a:spcAft>
              <a:buSzPts val="700"/>
              <a:buNone/>
              <a:defRPr b="0" i="0" sz="9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3276600" y="3178175"/>
            <a:ext cx="1066800" cy="182563"/>
          </a:xfrm>
          <a:prstGeom prst="rect">
            <a:avLst/>
          </a:prstGeom>
          <a:noFill/>
          <a:ln>
            <a:noFill/>
          </a:ln>
        </p:spPr>
        <p:txBody>
          <a:bodyPr anchorCtr="0" anchor="ctr" bIns="22850" lIns="45725" spcFirstLastPara="1" rIns="45725" wrap="square" tIns="22850">
            <a:noAutofit/>
          </a:bodyPr>
          <a:lstStyle>
            <a:lvl1pPr indent="0" lvl="0" marL="0" marR="0" rtl="0" algn="r">
              <a:spcBef>
                <a:spcPts val="0"/>
              </a:spcBef>
              <a:buNone/>
              <a:defRPr b="0" i="0" sz="600" u="none" cap="none" strike="noStrike">
                <a:solidFill>
                  <a:srgbClr val="888888"/>
                </a:solidFill>
                <a:latin typeface="Calibri"/>
                <a:ea typeface="Calibri"/>
                <a:cs typeface="Calibri"/>
                <a:sym typeface="Calibri"/>
              </a:defRPr>
            </a:lvl1pPr>
            <a:lvl2pPr indent="0" lvl="1" marL="0" marR="0" rtl="0" algn="r">
              <a:spcBef>
                <a:spcPts val="0"/>
              </a:spcBef>
              <a:buNone/>
              <a:defRPr b="0" i="0" sz="600" u="none" cap="none" strike="noStrike">
                <a:solidFill>
                  <a:srgbClr val="888888"/>
                </a:solidFill>
                <a:latin typeface="Calibri"/>
                <a:ea typeface="Calibri"/>
                <a:cs typeface="Calibri"/>
                <a:sym typeface="Calibri"/>
              </a:defRPr>
            </a:lvl2pPr>
            <a:lvl3pPr indent="0" lvl="2" marL="0" marR="0" rtl="0" algn="r">
              <a:spcBef>
                <a:spcPts val="0"/>
              </a:spcBef>
              <a:buNone/>
              <a:defRPr b="0" i="0" sz="600" u="none" cap="none" strike="noStrike">
                <a:solidFill>
                  <a:srgbClr val="888888"/>
                </a:solidFill>
                <a:latin typeface="Calibri"/>
                <a:ea typeface="Calibri"/>
                <a:cs typeface="Calibri"/>
                <a:sym typeface="Calibri"/>
              </a:defRPr>
            </a:lvl3pPr>
            <a:lvl4pPr indent="0" lvl="3" marL="0" marR="0" rtl="0" algn="r">
              <a:spcBef>
                <a:spcPts val="0"/>
              </a:spcBef>
              <a:buNone/>
              <a:defRPr b="0" i="0" sz="600" u="none" cap="none" strike="noStrike">
                <a:solidFill>
                  <a:srgbClr val="888888"/>
                </a:solidFill>
                <a:latin typeface="Calibri"/>
                <a:ea typeface="Calibri"/>
                <a:cs typeface="Calibri"/>
                <a:sym typeface="Calibri"/>
              </a:defRPr>
            </a:lvl4pPr>
            <a:lvl5pPr indent="0" lvl="4" marL="0" marR="0" rtl="0" algn="r">
              <a:spcBef>
                <a:spcPts val="0"/>
              </a:spcBef>
              <a:buNone/>
              <a:defRPr b="0" i="0" sz="600" u="none" cap="none" strike="noStrike">
                <a:solidFill>
                  <a:srgbClr val="888888"/>
                </a:solidFill>
                <a:latin typeface="Calibri"/>
                <a:ea typeface="Calibri"/>
                <a:cs typeface="Calibri"/>
                <a:sym typeface="Calibri"/>
              </a:defRPr>
            </a:lvl5pPr>
            <a:lvl6pPr indent="0" lvl="5" marL="0" marR="0" rtl="0" algn="r">
              <a:spcBef>
                <a:spcPts val="0"/>
              </a:spcBef>
              <a:buNone/>
              <a:defRPr b="0" i="0" sz="600" u="none" cap="none" strike="noStrike">
                <a:solidFill>
                  <a:srgbClr val="888888"/>
                </a:solidFill>
                <a:latin typeface="Calibri"/>
                <a:ea typeface="Calibri"/>
                <a:cs typeface="Calibri"/>
                <a:sym typeface="Calibri"/>
              </a:defRPr>
            </a:lvl6pPr>
            <a:lvl7pPr indent="0" lvl="6" marL="0" marR="0" rtl="0" algn="r">
              <a:spcBef>
                <a:spcPts val="0"/>
              </a:spcBef>
              <a:buNone/>
              <a:defRPr b="0" i="0" sz="600" u="none" cap="none" strike="noStrike">
                <a:solidFill>
                  <a:srgbClr val="888888"/>
                </a:solidFill>
                <a:latin typeface="Calibri"/>
                <a:ea typeface="Calibri"/>
                <a:cs typeface="Calibri"/>
                <a:sym typeface="Calibri"/>
              </a:defRPr>
            </a:lvl7pPr>
            <a:lvl8pPr indent="0" lvl="7" marL="0" marR="0" rtl="0" algn="r">
              <a:spcBef>
                <a:spcPts val="0"/>
              </a:spcBef>
              <a:buNone/>
              <a:defRPr b="0" i="0" sz="600" u="none" cap="none" strike="noStrike">
                <a:solidFill>
                  <a:srgbClr val="888888"/>
                </a:solidFill>
                <a:latin typeface="Calibri"/>
                <a:ea typeface="Calibri"/>
                <a:cs typeface="Calibri"/>
                <a:sym typeface="Calibri"/>
              </a:defRPr>
            </a:lvl8pPr>
            <a:lvl9pPr indent="0" lvl="8" marL="0" marR="0" rtl="0" algn="r">
              <a:spcBef>
                <a:spcPts val="0"/>
              </a:spcBef>
              <a:buNone/>
              <a:defRPr b="0" i="0" sz="6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17.png"/><Relationship Id="rId5" Type="http://schemas.openxmlformats.org/officeDocument/2006/relationships/image" Target="../media/image2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8.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7.png"/><Relationship Id="rId5" Type="http://schemas.openxmlformats.org/officeDocument/2006/relationships/image" Target="../media/image29.png"/><Relationship Id="rId6" Type="http://schemas.openxmlformats.org/officeDocument/2006/relationships/image" Target="../media/image30.png"/><Relationship Id="rId7" Type="http://schemas.openxmlformats.org/officeDocument/2006/relationships/image" Target="../media/image3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32.jp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14.png"/><Relationship Id="rId4" Type="http://schemas.openxmlformats.org/officeDocument/2006/relationships/image" Target="../media/image20.png"/><Relationship Id="rId9" Type="http://schemas.openxmlformats.org/officeDocument/2006/relationships/image" Target="../media/image6.jpg"/><Relationship Id="rId5" Type="http://schemas.openxmlformats.org/officeDocument/2006/relationships/image" Target="../media/image19.png"/><Relationship Id="rId6" Type="http://schemas.openxmlformats.org/officeDocument/2006/relationships/image" Target="../media/image18.png"/><Relationship Id="rId7" Type="http://schemas.openxmlformats.org/officeDocument/2006/relationships/image" Target="../media/image4.png"/><Relationship Id="rId8"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3.png"/><Relationship Id="rId5" Type="http://schemas.openxmlformats.org/officeDocument/2006/relationships/image" Target="../media/image9.png"/><Relationship Id="rId6" Type="http://schemas.openxmlformats.org/officeDocument/2006/relationships/image" Target="../media/image7.png"/><Relationship Id="rId7" Type="http://schemas.openxmlformats.org/officeDocument/2006/relationships/image" Target="../media/image1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15.png"/><Relationship Id="rId7" Type="http://schemas.openxmlformats.org/officeDocument/2006/relationships/image" Target="../media/image2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9.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2.png"/><Relationship Id="rId5" Type="http://schemas.openxmlformats.org/officeDocument/2006/relationships/image" Target="../media/image10.png"/><Relationship Id="rId6" Type="http://schemas.openxmlformats.org/officeDocument/2006/relationships/image" Target="../media/image16.png"/><Relationship Id="rId7"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8" name="Shape 128"/>
        <p:cNvGrpSpPr/>
        <p:nvPr/>
      </p:nvGrpSpPr>
      <p:grpSpPr>
        <a:xfrm>
          <a:off x="0" y="0"/>
          <a:ext cx="0" cy="0"/>
          <a:chOff x="0" y="0"/>
          <a:chExt cx="0" cy="0"/>
        </a:xfrm>
      </p:grpSpPr>
      <p:grpSp>
        <p:nvGrpSpPr>
          <p:cNvPr id="129" name="Google Shape;129;p25"/>
          <p:cNvGrpSpPr/>
          <p:nvPr/>
        </p:nvGrpSpPr>
        <p:grpSpPr>
          <a:xfrm>
            <a:off x="2391086" y="4141671"/>
            <a:ext cx="1611808" cy="487472"/>
            <a:chOff x="2391086" y="4141671"/>
            <a:chExt cx="1611808" cy="487472"/>
          </a:xfrm>
        </p:grpSpPr>
        <p:sp>
          <p:nvSpPr>
            <p:cNvPr id="130" name="Google Shape;130;p25"/>
            <p:cNvSpPr/>
            <p:nvPr/>
          </p:nvSpPr>
          <p:spPr>
            <a:xfrm>
              <a:off x="2391086" y="4141671"/>
              <a:ext cx="1611808" cy="487472"/>
            </a:xfrm>
            <a:custGeom>
              <a:rect b="b" l="l" r="r" t="t"/>
              <a:pathLst>
                <a:path extrusionOk="0" h="249321" w="824370">
                  <a:moveTo>
                    <a:pt x="122481" y="0"/>
                  </a:moveTo>
                  <a:lnTo>
                    <a:pt x="701888" y="0"/>
                  </a:lnTo>
                  <a:cubicBezTo>
                    <a:pt x="769533" y="0"/>
                    <a:pt x="824370" y="54837"/>
                    <a:pt x="824370" y="122481"/>
                  </a:cubicBezTo>
                  <a:lnTo>
                    <a:pt x="824370" y="126840"/>
                  </a:lnTo>
                  <a:cubicBezTo>
                    <a:pt x="824370" y="159324"/>
                    <a:pt x="811465" y="190477"/>
                    <a:pt x="788496" y="213447"/>
                  </a:cubicBezTo>
                  <a:cubicBezTo>
                    <a:pt x="765526" y="236417"/>
                    <a:pt x="734372" y="249321"/>
                    <a:pt x="701888" y="249321"/>
                  </a:cubicBezTo>
                  <a:lnTo>
                    <a:pt x="122481" y="249321"/>
                  </a:lnTo>
                  <a:cubicBezTo>
                    <a:pt x="89997" y="249321"/>
                    <a:pt x="58844" y="236417"/>
                    <a:pt x="35874" y="213447"/>
                  </a:cubicBezTo>
                  <a:cubicBezTo>
                    <a:pt x="12904" y="190477"/>
                    <a:pt x="0" y="159324"/>
                    <a:pt x="0" y="126840"/>
                  </a:cubicBezTo>
                  <a:lnTo>
                    <a:pt x="0" y="122481"/>
                  </a:lnTo>
                  <a:cubicBezTo>
                    <a:pt x="0" y="89997"/>
                    <a:pt x="12904" y="58844"/>
                    <a:pt x="35874" y="35874"/>
                  </a:cubicBezTo>
                  <a:cubicBezTo>
                    <a:pt x="58844" y="12904"/>
                    <a:pt x="89997" y="0"/>
                    <a:pt x="122481" y="0"/>
                  </a:cubicBezTo>
                  <a:close/>
                </a:path>
              </a:pathLst>
            </a:custGeom>
            <a:solidFill>
              <a:srgbClr val="D92D20"/>
            </a:solidFill>
            <a:ln cap="rnd" cmpd="sng" w="19050">
              <a:solidFill>
                <a:srgbClr val="11111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1" name="Google Shape;131;p25"/>
            <p:cNvSpPr txBox="1"/>
            <p:nvPr/>
          </p:nvSpPr>
          <p:spPr>
            <a:xfrm>
              <a:off x="2391086" y="4234787"/>
              <a:ext cx="1611808" cy="394356"/>
            </a:xfrm>
            <a:prstGeom prst="rect">
              <a:avLst/>
            </a:prstGeom>
            <a:noFill/>
            <a:ln>
              <a:noFill/>
            </a:ln>
          </p:spPr>
          <p:txBody>
            <a:bodyPr anchorCtr="0" anchor="ctr" bIns="24650" lIns="24650" spcFirstLastPara="1" rIns="24650" wrap="square" tIns="2465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132" name="Google Shape;132;p25"/>
            <p:cNvSpPr txBox="1"/>
            <p:nvPr/>
          </p:nvSpPr>
          <p:spPr>
            <a:xfrm>
              <a:off x="2604645" y="4216057"/>
              <a:ext cx="1184700" cy="338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i="0" lang="en" sz="2200" u="none" cap="none" strike="noStrike">
                  <a:solidFill>
                    <a:srgbClr val="FFFFFF"/>
                  </a:solidFill>
                  <a:latin typeface="Bricolage Grotesque SemiBold"/>
                  <a:ea typeface="Bricolage Grotesque SemiBold"/>
                  <a:cs typeface="Bricolage Grotesque SemiBold"/>
                  <a:sym typeface="Bricolage Grotesque SemiBold"/>
                </a:rPr>
                <a:t>Lesson </a:t>
              </a:r>
              <a:r>
                <a:rPr lang="en" sz="2200">
                  <a:solidFill>
                    <a:srgbClr val="FFFFFF"/>
                  </a:solidFill>
                  <a:latin typeface="Bricolage Grotesque SemiBold"/>
                  <a:ea typeface="Bricolage Grotesque SemiBold"/>
                  <a:cs typeface="Bricolage Grotesque SemiBold"/>
                  <a:sym typeface="Bricolage Grotesque SemiBold"/>
                </a:rPr>
                <a:t>2</a:t>
              </a:r>
              <a:endParaRPr sz="700">
                <a:latin typeface="Bricolage Grotesque SemiBold"/>
                <a:ea typeface="Bricolage Grotesque SemiBold"/>
                <a:cs typeface="Bricolage Grotesque SemiBold"/>
                <a:sym typeface="Bricolage Grotesque SemiBold"/>
              </a:endParaRPr>
            </a:p>
          </p:txBody>
        </p:sp>
      </p:grpSp>
      <p:grpSp>
        <p:nvGrpSpPr>
          <p:cNvPr id="133" name="Google Shape;133;p25"/>
          <p:cNvGrpSpPr/>
          <p:nvPr/>
        </p:nvGrpSpPr>
        <p:grpSpPr>
          <a:xfrm>
            <a:off x="490249" y="4141675"/>
            <a:ext cx="1806548" cy="487472"/>
            <a:chOff x="490250" y="4141675"/>
            <a:chExt cx="1806548" cy="487472"/>
          </a:xfrm>
        </p:grpSpPr>
        <p:sp>
          <p:nvSpPr>
            <p:cNvPr id="134" name="Google Shape;134;p25"/>
            <p:cNvSpPr/>
            <p:nvPr/>
          </p:nvSpPr>
          <p:spPr>
            <a:xfrm>
              <a:off x="490250" y="4141675"/>
              <a:ext cx="1806548" cy="487472"/>
            </a:xfrm>
            <a:custGeom>
              <a:rect b="b" l="l" r="r" t="t"/>
              <a:pathLst>
                <a:path extrusionOk="0" h="249321" w="824268">
                  <a:moveTo>
                    <a:pt x="122496" y="0"/>
                  </a:moveTo>
                  <a:lnTo>
                    <a:pt x="701772" y="0"/>
                  </a:lnTo>
                  <a:cubicBezTo>
                    <a:pt x="734260" y="0"/>
                    <a:pt x="765417" y="12906"/>
                    <a:pt x="788390" y="35878"/>
                  </a:cubicBezTo>
                  <a:cubicBezTo>
                    <a:pt x="811362" y="58851"/>
                    <a:pt x="824268" y="90008"/>
                    <a:pt x="824268" y="122496"/>
                  </a:cubicBezTo>
                  <a:lnTo>
                    <a:pt x="824268" y="126825"/>
                  </a:lnTo>
                  <a:cubicBezTo>
                    <a:pt x="824268" y="194477"/>
                    <a:pt x="769424" y="249321"/>
                    <a:pt x="701772" y="249321"/>
                  </a:cubicBezTo>
                  <a:lnTo>
                    <a:pt x="122496" y="249321"/>
                  </a:lnTo>
                  <a:cubicBezTo>
                    <a:pt x="90008" y="249321"/>
                    <a:pt x="58851" y="236415"/>
                    <a:pt x="35878" y="213443"/>
                  </a:cubicBezTo>
                  <a:cubicBezTo>
                    <a:pt x="12906" y="190470"/>
                    <a:pt x="0" y="159313"/>
                    <a:pt x="0" y="126825"/>
                  </a:cubicBezTo>
                  <a:lnTo>
                    <a:pt x="0" y="122496"/>
                  </a:lnTo>
                  <a:cubicBezTo>
                    <a:pt x="0" y="90008"/>
                    <a:pt x="12906" y="58851"/>
                    <a:pt x="35878" y="35878"/>
                  </a:cubicBezTo>
                  <a:cubicBezTo>
                    <a:pt x="58851" y="12906"/>
                    <a:pt x="90008" y="0"/>
                    <a:pt x="122496" y="0"/>
                  </a:cubicBezTo>
                  <a:close/>
                </a:path>
              </a:pathLst>
            </a:custGeom>
            <a:solidFill>
              <a:srgbClr val="D92D20"/>
            </a:solidFill>
            <a:ln cap="rnd" cmpd="sng" w="19050">
              <a:solidFill>
                <a:srgbClr val="11111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135" name="Google Shape;135;p25"/>
            <p:cNvSpPr txBox="1"/>
            <p:nvPr/>
          </p:nvSpPr>
          <p:spPr>
            <a:xfrm>
              <a:off x="490249" y="4234791"/>
              <a:ext cx="1806548" cy="394356"/>
            </a:xfrm>
            <a:prstGeom prst="rect">
              <a:avLst/>
            </a:prstGeom>
            <a:noFill/>
            <a:ln>
              <a:noFill/>
            </a:ln>
          </p:spPr>
          <p:txBody>
            <a:bodyPr anchorCtr="0" anchor="ctr" bIns="24650" lIns="24650" spcFirstLastPara="1" rIns="24650" wrap="square" tIns="2465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136" name="Google Shape;136;p25"/>
            <p:cNvSpPr txBox="1"/>
            <p:nvPr/>
          </p:nvSpPr>
          <p:spPr>
            <a:xfrm>
              <a:off x="539424" y="4216061"/>
              <a:ext cx="1708200" cy="3387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lang="en" sz="2200">
                  <a:solidFill>
                    <a:srgbClr val="FFFFFF"/>
                  </a:solidFill>
                  <a:latin typeface="Bricolage Grotesque SemiBold"/>
                  <a:ea typeface="Bricolage Grotesque SemiBold"/>
                  <a:cs typeface="Bricolage Grotesque SemiBold"/>
                  <a:sym typeface="Bricolage Grotesque SemiBold"/>
                </a:rPr>
                <a:t>DA K6</a:t>
              </a:r>
              <a:endParaRPr sz="700">
                <a:latin typeface="Bricolage Grotesque SemiBold"/>
                <a:ea typeface="Bricolage Grotesque SemiBold"/>
                <a:cs typeface="Bricolage Grotesque SemiBold"/>
                <a:sym typeface="Bricolage Grotesque SemiBold"/>
              </a:endParaRPr>
            </a:p>
          </p:txBody>
        </p:sp>
      </p:grpSp>
      <p:sp>
        <p:nvSpPr>
          <p:cNvPr id="137" name="Google Shape;137;p25"/>
          <p:cNvSpPr/>
          <p:nvPr/>
        </p:nvSpPr>
        <p:spPr>
          <a:xfrm>
            <a:off x="514350" y="514350"/>
            <a:ext cx="1310733" cy="467098"/>
          </a:xfrm>
          <a:custGeom>
            <a:rect b="b" l="l" r="r" t="t"/>
            <a:pathLst>
              <a:path extrusionOk="0" h="934195" w="2621466">
                <a:moveTo>
                  <a:pt x="0" y="0"/>
                </a:moveTo>
                <a:lnTo>
                  <a:pt x="2621466" y="0"/>
                </a:lnTo>
                <a:lnTo>
                  <a:pt x="2621466" y="934195"/>
                </a:lnTo>
                <a:lnTo>
                  <a:pt x="0" y="934195"/>
                </a:lnTo>
                <a:lnTo>
                  <a:pt x="0" y="0"/>
                </a:lnTo>
                <a:close/>
              </a:path>
            </a:pathLst>
          </a:custGeom>
          <a:blipFill rotWithShape="1">
            <a:blip r:embed="rId3">
              <a:alphaModFix/>
            </a:blip>
            <a:stretch>
              <a:fillRect b="0" l="0" r="0" t="0"/>
            </a:stretch>
          </a:blipFill>
          <a:ln>
            <a:noFill/>
          </a:ln>
        </p:spPr>
      </p:sp>
      <p:sp>
        <p:nvSpPr>
          <p:cNvPr id="138" name="Google Shape;138;p25"/>
          <p:cNvSpPr txBox="1"/>
          <p:nvPr/>
        </p:nvSpPr>
        <p:spPr>
          <a:xfrm>
            <a:off x="474175" y="1555750"/>
            <a:ext cx="5672100" cy="12315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 sz="4000">
                <a:solidFill>
                  <a:srgbClr val="111111"/>
                </a:solidFill>
                <a:latin typeface="Bricolage Grotesque ExtraBold"/>
                <a:ea typeface="Bricolage Grotesque ExtraBold"/>
                <a:cs typeface="Bricolage Grotesque ExtraBold"/>
                <a:sym typeface="Bricolage Grotesque ExtraBold"/>
              </a:rPr>
              <a:t>Exploring SQL</a:t>
            </a:r>
            <a:endParaRPr sz="4000">
              <a:solidFill>
                <a:srgbClr val="111111"/>
              </a:solidFill>
              <a:latin typeface="Bricolage Grotesque ExtraBold"/>
              <a:ea typeface="Bricolage Grotesque ExtraBold"/>
              <a:cs typeface="Bricolage Grotesque ExtraBold"/>
              <a:sym typeface="Bricolage Grotesque ExtraBold"/>
            </a:endParaRPr>
          </a:p>
          <a:p>
            <a:pPr indent="0" lvl="0" marL="0" marR="0" rtl="0" algn="l">
              <a:lnSpc>
                <a:spcPct val="100000"/>
              </a:lnSpc>
              <a:spcBef>
                <a:spcPts val="0"/>
              </a:spcBef>
              <a:spcAft>
                <a:spcPts val="0"/>
              </a:spcAft>
              <a:buNone/>
            </a:pPr>
            <a:r>
              <a:rPr lang="en" sz="4000">
                <a:solidFill>
                  <a:srgbClr val="111111"/>
                </a:solidFill>
                <a:latin typeface="Bricolage Grotesque ExtraBold"/>
                <a:ea typeface="Bricolage Grotesque ExtraBold"/>
                <a:cs typeface="Bricolage Grotesque ExtraBold"/>
                <a:sym typeface="Bricolage Grotesque ExtraBold"/>
              </a:rPr>
              <a:t>to combine data</a:t>
            </a:r>
            <a:endParaRPr sz="4000">
              <a:solidFill>
                <a:srgbClr val="111111"/>
              </a:solidFill>
              <a:latin typeface="Bricolage Grotesque ExtraBold"/>
              <a:ea typeface="Bricolage Grotesque ExtraBold"/>
              <a:cs typeface="Bricolage Grotesque ExtraBold"/>
              <a:sym typeface="Bricolage Grotesque ExtraBold"/>
            </a:endParaRPr>
          </a:p>
        </p:txBody>
      </p:sp>
      <p:sp>
        <p:nvSpPr>
          <p:cNvPr id="139" name="Google Shape;139;p25"/>
          <p:cNvSpPr txBox="1"/>
          <p:nvPr/>
        </p:nvSpPr>
        <p:spPr>
          <a:xfrm>
            <a:off x="523450" y="3110350"/>
            <a:ext cx="4904100" cy="4311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1" lang="en">
                <a:solidFill>
                  <a:srgbClr val="111111"/>
                </a:solidFill>
                <a:latin typeface="Bricolage Grotesque"/>
                <a:ea typeface="Bricolage Grotesque"/>
                <a:cs typeface="Bricolage Grotesque"/>
                <a:sym typeface="Bricolage Grotesque"/>
              </a:rPr>
              <a:t>When asked for advice for data scientists, the father of Python responded, "Learn SQL."</a:t>
            </a:r>
            <a:endParaRPr i="1" sz="800">
              <a:latin typeface="Bricolage Grotesque"/>
              <a:ea typeface="Bricolage Grotesque"/>
              <a:cs typeface="Bricolage Grotesque"/>
              <a:sym typeface="Bricolage Grotesque"/>
            </a:endParaRPr>
          </a:p>
        </p:txBody>
      </p:sp>
      <p:grpSp>
        <p:nvGrpSpPr>
          <p:cNvPr id="140" name="Google Shape;140;p25"/>
          <p:cNvGrpSpPr/>
          <p:nvPr/>
        </p:nvGrpSpPr>
        <p:grpSpPr>
          <a:xfrm>
            <a:off x="6290611" y="530578"/>
            <a:ext cx="2339039" cy="201614"/>
            <a:chOff x="0" y="-38100"/>
            <a:chExt cx="6237436" cy="537637"/>
          </a:xfrm>
        </p:grpSpPr>
        <p:sp>
          <p:nvSpPr>
            <p:cNvPr id="141" name="Google Shape;141;p25"/>
            <p:cNvSpPr/>
            <p:nvPr/>
          </p:nvSpPr>
          <p:spPr>
            <a:xfrm>
              <a:off x="0" y="4053"/>
              <a:ext cx="491431" cy="491431"/>
            </a:xfrm>
            <a:custGeom>
              <a:rect b="b" l="l" r="r" t="t"/>
              <a:pathLst>
                <a:path extrusionOk="0" h="491431" w="491431">
                  <a:moveTo>
                    <a:pt x="0" y="0"/>
                  </a:moveTo>
                  <a:lnTo>
                    <a:pt x="491431" y="0"/>
                  </a:lnTo>
                  <a:lnTo>
                    <a:pt x="491431" y="491431"/>
                  </a:lnTo>
                  <a:lnTo>
                    <a:pt x="0" y="491431"/>
                  </a:lnTo>
                  <a:lnTo>
                    <a:pt x="0" y="0"/>
                  </a:lnTo>
                  <a:close/>
                </a:path>
              </a:pathLst>
            </a:custGeom>
            <a:blipFill rotWithShape="1">
              <a:blip r:embed="rId4">
                <a:alphaModFix/>
              </a:blip>
              <a:stretch>
                <a:fillRect b="0" l="0" r="0" t="0"/>
              </a:stretch>
            </a:blipFill>
            <a:ln>
              <a:noFill/>
            </a:ln>
          </p:spPr>
        </p:sp>
        <p:sp>
          <p:nvSpPr>
            <p:cNvPr id="142" name="Google Shape;142;p25"/>
            <p:cNvSpPr txBox="1"/>
            <p:nvPr/>
          </p:nvSpPr>
          <p:spPr>
            <a:xfrm>
              <a:off x="749101" y="-38100"/>
              <a:ext cx="5488335" cy="537637"/>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 sz="1200" u="none" cap="none" strike="noStrike">
                  <a:solidFill>
                    <a:srgbClr val="C60000"/>
                  </a:solidFill>
                  <a:latin typeface="Montserrat Medium"/>
                  <a:ea typeface="Montserrat Medium"/>
                  <a:cs typeface="Montserrat Medium"/>
                  <a:sym typeface="Montserrat Medium"/>
                </a:rPr>
                <a:t>fullstackdatascience.com</a:t>
              </a:r>
              <a:endParaRPr sz="700"/>
            </a:p>
          </p:txBody>
        </p:sp>
      </p:grpSp>
      <p:sp>
        <p:nvSpPr>
          <p:cNvPr id="143" name="Google Shape;143;p25"/>
          <p:cNvSpPr txBox="1"/>
          <p:nvPr/>
        </p:nvSpPr>
        <p:spPr>
          <a:xfrm>
            <a:off x="8624146" y="4794717"/>
            <a:ext cx="316445" cy="16383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 sz="1200" u="none" cap="none" strike="noStrike">
                <a:solidFill>
                  <a:srgbClr val="4B4B4D"/>
                </a:solidFill>
                <a:latin typeface="Arial"/>
                <a:ea typeface="Arial"/>
                <a:cs typeface="Arial"/>
                <a:sym typeface="Arial"/>
              </a:rPr>
              <a:t>1</a:t>
            </a:r>
            <a:endParaRPr sz="700"/>
          </a:p>
        </p:txBody>
      </p:sp>
      <p:sp>
        <p:nvSpPr>
          <p:cNvPr id="144" name="Google Shape;144;p25"/>
          <p:cNvSpPr txBox="1"/>
          <p:nvPr/>
        </p:nvSpPr>
        <p:spPr>
          <a:xfrm>
            <a:off x="6557038" y="3914077"/>
            <a:ext cx="1806600" cy="184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lang="en" sz="1200">
                <a:solidFill>
                  <a:srgbClr val="111111"/>
                </a:solidFill>
                <a:latin typeface="Bricolage Grotesque"/>
                <a:ea typeface="Bricolage Grotesque"/>
                <a:cs typeface="Bricolage Grotesque"/>
                <a:sym typeface="Bricolage Grotesque"/>
              </a:rPr>
              <a:t>C</a:t>
            </a:r>
            <a:r>
              <a:rPr b="1" i="0" lang="en" sz="1200" u="none" cap="none" strike="noStrike">
                <a:solidFill>
                  <a:srgbClr val="111111"/>
                </a:solidFill>
                <a:latin typeface="Bricolage Grotesque"/>
                <a:ea typeface="Bricolage Grotesque"/>
                <a:cs typeface="Bricolage Grotesque"/>
                <a:sym typeface="Bricolage Grotesque"/>
              </a:rPr>
              <a:t>reated by </a:t>
            </a:r>
            <a:r>
              <a:rPr b="1" lang="en" sz="1200">
                <a:solidFill>
                  <a:srgbClr val="111111"/>
                </a:solidFill>
                <a:latin typeface="Bricolage Grotesque"/>
                <a:ea typeface="Bricolage Grotesque"/>
                <a:cs typeface="Bricolage Grotesque"/>
                <a:sym typeface="Bricolage Grotesque"/>
              </a:rPr>
              <a:t>HuyNT</a:t>
            </a:r>
            <a:endParaRPr b="1" sz="700">
              <a:latin typeface="Bricolage Grotesque"/>
              <a:ea typeface="Bricolage Grotesque"/>
              <a:cs typeface="Bricolage Grotesque"/>
              <a:sym typeface="Bricolage Grotesque"/>
            </a:endParaRPr>
          </a:p>
        </p:txBody>
      </p:sp>
      <p:sp>
        <p:nvSpPr>
          <p:cNvPr id="145" name="Google Shape;145;p25"/>
          <p:cNvSpPr txBox="1"/>
          <p:nvPr/>
        </p:nvSpPr>
        <p:spPr>
          <a:xfrm>
            <a:off x="6296116" y="4154296"/>
            <a:ext cx="2328000" cy="169200"/>
          </a:xfrm>
          <a:prstGeom prst="rect">
            <a:avLst/>
          </a:prstGeom>
          <a:noFill/>
          <a:ln>
            <a:noFill/>
          </a:ln>
        </p:spPr>
        <p:txBody>
          <a:bodyPr anchorCtr="0" anchor="t" bIns="0" lIns="0" spcFirstLastPara="1" rIns="0" wrap="square" tIns="0">
            <a:spAutoFit/>
          </a:bodyPr>
          <a:lstStyle/>
          <a:p>
            <a:pPr indent="0" lvl="0" marL="0" marR="0" rtl="0" algn="ctr">
              <a:lnSpc>
                <a:spcPct val="116989"/>
              </a:lnSpc>
              <a:spcBef>
                <a:spcPts val="0"/>
              </a:spcBef>
              <a:spcAft>
                <a:spcPts val="0"/>
              </a:spcAft>
              <a:buNone/>
            </a:pPr>
            <a:r>
              <a:rPr lang="en" sz="1100">
                <a:solidFill>
                  <a:srgbClr val="D92D20"/>
                </a:solidFill>
              </a:rPr>
              <a:t>huynt</a:t>
            </a:r>
            <a:r>
              <a:rPr b="0" i="0" lang="en" sz="1100" u="none" cap="none" strike="noStrike">
                <a:solidFill>
                  <a:srgbClr val="D92D20"/>
                </a:solidFill>
                <a:latin typeface="Arial"/>
                <a:ea typeface="Arial"/>
                <a:cs typeface="Arial"/>
                <a:sym typeface="Arial"/>
              </a:rPr>
              <a:t>@fullstackdatascience.com</a:t>
            </a:r>
            <a:endParaRPr sz="700"/>
          </a:p>
        </p:txBody>
      </p:sp>
      <p:pic>
        <p:nvPicPr>
          <p:cNvPr id="146" name="Google Shape;146;p25"/>
          <p:cNvPicPr preferRelativeResize="0"/>
          <p:nvPr/>
        </p:nvPicPr>
        <p:blipFill>
          <a:blip r:embed="rId5">
            <a:alphaModFix/>
          </a:blip>
          <a:stretch>
            <a:fillRect/>
          </a:stretch>
        </p:blipFill>
        <p:spPr>
          <a:xfrm>
            <a:off x="6433075" y="1262749"/>
            <a:ext cx="2023500" cy="2025000"/>
          </a:xfrm>
          <a:prstGeom prst="ellipse">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62" name="Shape 262"/>
        <p:cNvGrpSpPr/>
        <p:nvPr/>
      </p:nvGrpSpPr>
      <p:grpSpPr>
        <a:xfrm>
          <a:off x="0" y="0"/>
          <a:ext cx="0" cy="0"/>
          <a:chOff x="0" y="0"/>
          <a:chExt cx="0" cy="0"/>
        </a:xfrm>
      </p:grpSpPr>
      <p:sp>
        <p:nvSpPr>
          <p:cNvPr id="263" name="Google Shape;263;p34"/>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Self</a:t>
            </a:r>
            <a:r>
              <a:rPr b="1" lang="en" sz="4000">
                <a:solidFill>
                  <a:srgbClr val="111111"/>
                </a:solidFill>
                <a:latin typeface="Bricolage Grotesque"/>
                <a:ea typeface="Bricolage Grotesque"/>
                <a:cs typeface="Bricolage Grotesque"/>
                <a:sym typeface="Bricolage Grotesque"/>
              </a:rPr>
              <a:t> Join</a:t>
            </a:r>
            <a:endParaRPr b="1" sz="4000">
              <a:latin typeface="Bricolage Grotesque"/>
              <a:ea typeface="Bricolage Grotesque"/>
              <a:cs typeface="Bricolage Grotesque"/>
              <a:sym typeface="Bricolage Grotesque"/>
            </a:endParaRPr>
          </a:p>
        </p:txBody>
      </p:sp>
      <p:sp>
        <p:nvSpPr>
          <p:cNvPr id="264" name="Google Shape;264;p34"/>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65" name="Google Shape;265;p34"/>
          <p:cNvSpPr txBox="1"/>
          <p:nvPr/>
        </p:nvSpPr>
        <p:spPr>
          <a:xfrm>
            <a:off x="1927100" y="2586200"/>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SELECT e1.name AS Employee, e2.name AS Manager</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FROM Employees e1</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E06666"/>
                </a:solidFill>
              </a:rPr>
              <a:t>LEFT JOIN Employees e2 ON e1.manager_id = e2.emp_id;</a:t>
            </a:r>
            <a:endParaRPr sz="1200">
              <a:solidFill>
                <a:srgbClr val="E06666"/>
              </a:solidFill>
            </a:endParaRPr>
          </a:p>
          <a:p>
            <a:pPr indent="0" lvl="0" marL="0" rtl="0" algn="l">
              <a:spcBef>
                <a:spcPts val="0"/>
              </a:spcBef>
              <a:spcAft>
                <a:spcPts val="0"/>
              </a:spcAft>
              <a:buNone/>
            </a:pPr>
            <a:r>
              <a:t/>
            </a:r>
            <a:endParaRPr sz="1200">
              <a:solidFill>
                <a:schemeClr val="dk1"/>
              </a:solidFill>
            </a:endParaRPr>
          </a:p>
        </p:txBody>
      </p:sp>
      <p:sp>
        <p:nvSpPr>
          <p:cNvPr id="266" name="Google Shape;266;p34"/>
          <p:cNvSpPr txBox="1"/>
          <p:nvPr/>
        </p:nvSpPr>
        <p:spPr>
          <a:xfrm>
            <a:off x="457200" y="651575"/>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Joins a table with itself.</a:t>
            </a:r>
            <a:endParaRPr sz="1200">
              <a:solidFill>
                <a:schemeClr val="dk1"/>
              </a:solidFill>
              <a:latin typeface="Calibri"/>
              <a:ea typeface="Calibri"/>
              <a:cs typeface="Calibri"/>
              <a:sym typeface="Calibri"/>
            </a:endParaRPr>
          </a:p>
        </p:txBody>
      </p:sp>
      <p:sp>
        <p:nvSpPr>
          <p:cNvPr id="267" name="Google Shape;267;p34"/>
          <p:cNvSpPr/>
          <p:nvPr/>
        </p:nvSpPr>
        <p:spPr>
          <a:xfrm rot="-5400000">
            <a:off x="4709525" y="-828525"/>
            <a:ext cx="59700" cy="8346600"/>
          </a:xfrm>
          <a:prstGeom prst="leftBracket">
            <a:avLst>
              <a:gd fmla="val 8333"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06666"/>
              </a:solidFill>
              <a:highlight>
                <a:srgbClr val="E06666"/>
              </a:highlight>
              <a:latin typeface="Calibri"/>
              <a:ea typeface="Calibri"/>
              <a:cs typeface="Calibri"/>
              <a:sym typeface="Calibri"/>
            </a:endParaRPr>
          </a:p>
        </p:txBody>
      </p:sp>
      <p:pic>
        <p:nvPicPr>
          <p:cNvPr id="268" name="Google Shape;268;p34"/>
          <p:cNvPicPr preferRelativeResize="0"/>
          <p:nvPr/>
        </p:nvPicPr>
        <p:blipFill>
          <a:blip r:embed="rId4">
            <a:alphaModFix/>
          </a:blip>
          <a:stretch>
            <a:fillRect/>
          </a:stretch>
        </p:blipFill>
        <p:spPr>
          <a:xfrm>
            <a:off x="1524275" y="1042925"/>
            <a:ext cx="6344901" cy="1543875"/>
          </a:xfrm>
          <a:prstGeom prst="rect">
            <a:avLst/>
          </a:prstGeom>
          <a:noFill/>
          <a:ln>
            <a:noFill/>
          </a:ln>
        </p:spPr>
      </p:pic>
      <p:pic>
        <p:nvPicPr>
          <p:cNvPr id="269" name="Google Shape;269;p34"/>
          <p:cNvPicPr preferRelativeResize="0"/>
          <p:nvPr/>
        </p:nvPicPr>
        <p:blipFill>
          <a:blip r:embed="rId5">
            <a:alphaModFix/>
          </a:blip>
          <a:stretch>
            <a:fillRect/>
          </a:stretch>
        </p:blipFill>
        <p:spPr>
          <a:xfrm>
            <a:off x="1524275" y="3500945"/>
            <a:ext cx="6344902" cy="1490157"/>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p:fade thruBlk="1"/>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73" name="Shape 273"/>
        <p:cNvGrpSpPr/>
        <p:nvPr/>
      </p:nvGrpSpPr>
      <p:grpSpPr>
        <a:xfrm>
          <a:off x="0" y="0"/>
          <a:ext cx="0" cy="0"/>
          <a:chOff x="0" y="0"/>
          <a:chExt cx="0" cy="0"/>
        </a:xfrm>
      </p:grpSpPr>
      <p:sp>
        <p:nvSpPr>
          <p:cNvPr id="274" name="Google Shape;274;p35"/>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Excersice</a:t>
            </a:r>
            <a:endParaRPr b="1" sz="4000">
              <a:latin typeface="Bricolage Grotesque"/>
              <a:ea typeface="Bricolage Grotesque"/>
              <a:cs typeface="Bricolage Grotesque"/>
              <a:sym typeface="Bricolage Grotesque"/>
            </a:endParaRPr>
          </a:p>
        </p:txBody>
      </p:sp>
      <p:sp>
        <p:nvSpPr>
          <p:cNvPr id="275" name="Google Shape;275;p35"/>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76" name="Google Shape;276;p35"/>
          <p:cNvSpPr txBox="1"/>
          <p:nvPr/>
        </p:nvSpPr>
        <p:spPr>
          <a:xfrm>
            <a:off x="579750" y="803975"/>
            <a:ext cx="7984500" cy="549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dk1"/>
              </a:buClr>
              <a:buSzPts val="1400"/>
              <a:buAutoNum type="arabicPeriod"/>
            </a:pPr>
            <a:r>
              <a:rPr lang="en">
                <a:solidFill>
                  <a:schemeClr val="dk1"/>
                </a:solidFill>
              </a:rPr>
              <a:t>From FactInternetSales and DimSalesTerritory, Write a query displaying the sales orders where the sales amount exceeds $1,000.</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From DimProduct and DimProductSubcategory, Write a query displaying the Product key, EnglishProductName, and Color columns which has EnglishProductSubCategoryName is 'Mountain Bikes'.</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Hãy sử dụng bảng FactInternetSales và bảng DimProduct, để lấy ra những đơn hàng</a:t>
            </a:r>
            <a:r>
              <a:rPr lang="en">
                <a:solidFill>
                  <a:schemeClr val="dk1"/>
                </a:solidFill>
              </a:rPr>
              <a:t> của những sản phẩm có màu Đen.</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Hãy sử dụng bảng FactInternetSales và bảng DimCustomer, để lấy ra đơn hàng những người có title là Mr.</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Hãy sử dụng bảng FactInternetSales, bảng DimProduct và DimCustomer, để lấy ra những đơn hàng của những sản phẩm có màu Đen và những đơn đó được đặt bởi những người có title là Mr.</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Hãy sử dụng các bảng cần thiết, để </a:t>
            </a:r>
            <a:r>
              <a:rPr b="1" lang="en">
                <a:solidFill>
                  <a:schemeClr val="dk1"/>
                </a:solidFill>
              </a:rPr>
              <a:t>lấy ra những đơn hàng (FactInternetsales)</a:t>
            </a:r>
            <a:r>
              <a:rPr lang="en">
                <a:solidFill>
                  <a:schemeClr val="dk1"/>
                </a:solidFill>
              </a:rPr>
              <a:t> của </a:t>
            </a:r>
            <a:r>
              <a:rPr b="1" lang="en">
                <a:solidFill>
                  <a:schemeClr val="dk1"/>
                </a:solidFill>
              </a:rPr>
              <a:t>những khách hàng (DimCustomer)</a:t>
            </a:r>
            <a:r>
              <a:rPr lang="en">
                <a:solidFill>
                  <a:schemeClr val="dk1"/>
                </a:solidFill>
              </a:rPr>
              <a:t> sinh sống tại Canada và Australia.</a:t>
            </a:r>
            <a:endParaRPr>
              <a:solidFill>
                <a:schemeClr val="dk1"/>
              </a:solidFill>
            </a:endParaRPr>
          </a:p>
          <a:p>
            <a:pPr indent="-317500" lvl="0" marL="457200" rtl="0" algn="l">
              <a:spcBef>
                <a:spcPts val="0"/>
              </a:spcBef>
              <a:spcAft>
                <a:spcPts val="0"/>
              </a:spcAft>
              <a:buClr>
                <a:schemeClr val="dk1"/>
              </a:buClr>
              <a:buSzPts val="1400"/>
              <a:buAutoNum type="arabicPeriod"/>
            </a:pPr>
            <a:r>
              <a:rPr lang="en">
                <a:solidFill>
                  <a:schemeClr val="dk1"/>
                </a:solidFill>
              </a:rPr>
              <a:t>Hãy sử dụng các bảng cần thiết, để </a:t>
            </a:r>
            <a:r>
              <a:rPr b="1" lang="en">
                <a:solidFill>
                  <a:schemeClr val="dk1"/>
                </a:solidFill>
              </a:rPr>
              <a:t>tính tổng doanh thu của những đơn hàng (FactInternetsales)</a:t>
            </a:r>
            <a:r>
              <a:rPr lang="en">
                <a:solidFill>
                  <a:schemeClr val="dk1"/>
                </a:solidFill>
              </a:rPr>
              <a:t> của </a:t>
            </a:r>
            <a:r>
              <a:rPr b="1" lang="en">
                <a:solidFill>
                  <a:schemeClr val="dk1"/>
                </a:solidFill>
              </a:rPr>
              <a:t>những khách hàng (DimCustomer)</a:t>
            </a:r>
            <a:r>
              <a:rPr lang="en">
                <a:solidFill>
                  <a:schemeClr val="dk1"/>
                </a:solidFill>
              </a:rPr>
              <a:t> sinh sống tại Canada và Australia.</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t/>
            </a:r>
            <a:endParaRPr>
              <a:solidFill>
                <a:schemeClr val="dk1"/>
              </a:solidFill>
            </a:endParaRPr>
          </a:p>
          <a:p>
            <a:pPr indent="0" lvl="0" marL="0" rtl="0" algn="l">
              <a:spcBef>
                <a:spcPts val="0"/>
              </a:spcBef>
              <a:spcAft>
                <a:spcPts val="0"/>
              </a:spcAft>
              <a:buNone/>
            </a:pPr>
            <a:r>
              <a:rPr lang="en">
                <a:solidFill>
                  <a:schemeClr val="dk1"/>
                </a:solidFill>
              </a:rPr>
              <a:t>SELECT * FROM table1</a:t>
            </a:r>
            <a:endParaRPr>
              <a:solidFill>
                <a:schemeClr val="dk1"/>
              </a:solidFill>
            </a:endParaRPr>
          </a:p>
          <a:p>
            <a:pPr indent="0" lvl="0" marL="0" rtl="0" algn="l">
              <a:spcBef>
                <a:spcPts val="0"/>
              </a:spcBef>
              <a:spcAft>
                <a:spcPts val="0"/>
              </a:spcAft>
              <a:buNone/>
            </a:pPr>
            <a:r>
              <a:rPr lang="en">
                <a:solidFill>
                  <a:schemeClr val="dk1"/>
                </a:solidFill>
              </a:rPr>
              <a:t>JOIN table 2 on table1.X = table2.Y</a:t>
            </a:r>
            <a:endParaRPr>
              <a:solidFill>
                <a:schemeClr val="dk1"/>
              </a:solidFill>
            </a:endParaRPr>
          </a:p>
          <a:p>
            <a:pPr indent="0" lvl="0" marL="0" rtl="0" algn="l">
              <a:spcBef>
                <a:spcPts val="0"/>
              </a:spcBef>
              <a:spcAft>
                <a:spcPts val="0"/>
              </a:spcAft>
              <a:buNone/>
            </a:pPr>
            <a:r>
              <a:rPr lang="en">
                <a:solidFill>
                  <a:schemeClr val="dk1"/>
                </a:solidFill>
              </a:rPr>
              <a:t>JOIN table 3 on table1.Z = table3.P </a:t>
            </a:r>
            <a:endParaRPr>
              <a:solidFill>
                <a:schemeClr val="dk1"/>
              </a:solidFill>
            </a:endParaRPr>
          </a:p>
        </p:txBody>
      </p:sp>
      <p:sp>
        <p:nvSpPr>
          <p:cNvPr id="277" name="Google Shape;277;p35"/>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Tree>
  </p:cSld>
  <p:clrMapOvr>
    <a:masterClrMapping/>
  </p:clrMapOvr>
  <p:transition>
    <p:fade thruBlk="1"/>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81" name="Shape 281"/>
        <p:cNvGrpSpPr/>
        <p:nvPr/>
      </p:nvGrpSpPr>
      <p:grpSpPr>
        <a:xfrm>
          <a:off x="0" y="0"/>
          <a:ext cx="0" cy="0"/>
          <a:chOff x="0" y="0"/>
          <a:chExt cx="0" cy="0"/>
        </a:xfrm>
      </p:grpSpPr>
      <p:grpSp>
        <p:nvGrpSpPr>
          <p:cNvPr id="282" name="Google Shape;282;p36"/>
          <p:cNvGrpSpPr/>
          <p:nvPr/>
        </p:nvGrpSpPr>
        <p:grpSpPr>
          <a:xfrm>
            <a:off x="0" y="0"/>
            <a:ext cx="3951810" cy="5143598"/>
            <a:chOff x="0" y="0"/>
            <a:chExt cx="2085058" cy="2713870"/>
          </a:xfrm>
        </p:grpSpPr>
        <p:sp>
          <p:nvSpPr>
            <p:cNvPr id="283" name="Google Shape;283;p36"/>
            <p:cNvSpPr/>
            <p:nvPr/>
          </p:nvSpPr>
          <p:spPr>
            <a:xfrm>
              <a:off x="0" y="0"/>
              <a:ext cx="2085058" cy="2713870"/>
            </a:xfrm>
            <a:custGeom>
              <a:rect b="b" l="l" r="r" t="t"/>
              <a:pathLst>
                <a:path extrusionOk="0" h="2713870" w="2085058">
                  <a:moveTo>
                    <a:pt x="0" y="0"/>
                  </a:moveTo>
                  <a:lnTo>
                    <a:pt x="2085058" y="0"/>
                  </a:lnTo>
                  <a:lnTo>
                    <a:pt x="2085058" y="2713870"/>
                  </a:lnTo>
                  <a:lnTo>
                    <a:pt x="0" y="2713870"/>
                  </a:lnTo>
                  <a:close/>
                </a:path>
              </a:pathLst>
            </a:custGeom>
            <a:solidFill>
              <a:srgbClr val="D92D20"/>
            </a:solidFill>
            <a:ln cap="sq" cmpd="sng" w="28575">
              <a:solidFill>
                <a:srgbClr val="111111"/>
              </a:solidFill>
              <a:prstDash val="solid"/>
              <a:miter lim="8000"/>
              <a:headEnd len="sm" w="sm" type="none"/>
              <a:tailEnd len="sm" w="sm" type="none"/>
            </a:ln>
          </p:spPr>
        </p:sp>
        <p:sp>
          <p:nvSpPr>
            <p:cNvPr id="284" name="Google Shape;284;p36"/>
            <p:cNvSpPr txBox="1"/>
            <p:nvPr/>
          </p:nvSpPr>
          <p:spPr>
            <a:xfrm>
              <a:off x="0" y="47625"/>
              <a:ext cx="2085000" cy="2666100"/>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285" name="Google Shape;285;p36"/>
          <p:cNvSpPr/>
          <p:nvPr/>
        </p:nvSpPr>
        <p:spPr>
          <a:xfrm>
            <a:off x="514350" y="4162858"/>
            <a:ext cx="1293147" cy="466292"/>
          </a:xfrm>
          <a:custGeom>
            <a:rect b="b" l="l" r="r" t="t"/>
            <a:pathLst>
              <a:path extrusionOk="0" h="932584" w="2586293">
                <a:moveTo>
                  <a:pt x="0" y="0"/>
                </a:moveTo>
                <a:lnTo>
                  <a:pt x="2586293" y="0"/>
                </a:lnTo>
                <a:lnTo>
                  <a:pt x="2586293" y="932584"/>
                </a:lnTo>
                <a:lnTo>
                  <a:pt x="0" y="932584"/>
                </a:lnTo>
                <a:lnTo>
                  <a:pt x="0" y="0"/>
                </a:lnTo>
                <a:close/>
              </a:path>
            </a:pathLst>
          </a:custGeom>
          <a:blipFill rotWithShape="1">
            <a:blip r:embed="rId3">
              <a:alphaModFix/>
            </a:blip>
            <a:stretch>
              <a:fillRect b="0" l="0" r="0" t="0"/>
            </a:stretch>
          </a:blipFill>
          <a:ln>
            <a:noFill/>
          </a:ln>
        </p:spPr>
      </p:sp>
      <p:sp>
        <p:nvSpPr>
          <p:cNvPr id="286" name="Google Shape;286;p36"/>
          <p:cNvSpPr txBox="1"/>
          <p:nvPr/>
        </p:nvSpPr>
        <p:spPr>
          <a:xfrm>
            <a:off x="514350" y="547567"/>
            <a:ext cx="3437400" cy="107760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lang="en" sz="7000">
                <a:solidFill>
                  <a:srgbClr val="FFFFFF"/>
                </a:solidFill>
                <a:latin typeface="Bricolage Grotesque ExtraBold"/>
                <a:ea typeface="Bricolage Grotesque ExtraBold"/>
                <a:cs typeface="Bricolage Grotesque ExtraBold"/>
                <a:sym typeface="Bricolage Grotesque ExtraBold"/>
              </a:rPr>
              <a:t>Union</a:t>
            </a:r>
            <a:endParaRPr sz="700">
              <a:latin typeface="Bricolage Grotesque ExtraBold"/>
              <a:ea typeface="Bricolage Grotesque ExtraBold"/>
              <a:cs typeface="Bricolage Grotesque ExtraBold"/>
              <a:sym typeface="Bricolage Grotesque ExtraBold"/>
            </a:endParaRPr>
          </a:p>
        </p:txBody>
      </p:sp>
      <p:sp>
        <p:nvSpPr>
          <p:cNvPr id="287" name="Google Shape;287;p36"/>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3</a:t>
            </a:r>
            <a:endParaRPr sz="700"/>
          </a:p>
        </p:txBody>
      </p:sp>
      <p:sp>
        <p:nvSpPr>
          <p:cNvPr id="288" name="Google Shape;288;p36"/>
          <p:cNvSpPr txBox="1"/>
          <p:nvPr/>
        </p:nvSpPr>
        <p:spPr>
          <a:xfrm>
            <a:off x="4297527" y="3391775"/>
            <a:ext cx="4326600" cy="23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t/>
            </a:r>
            <a:endParaRPr i="1" sz="1500">
              <a:solidFill>
                <a:schemeClr val="dk1"/>
              </a:solidFill>
              <a:highlight>
                <a:srgbClr val="F7F7F7"/>
              </a:highlight>
              <a:latin typeface="Open Sans"/>
              <a:ea typeface="Open Sans"/>
              <a:cs typeface="Open Sans"/>
              <a:sym typeface="Open Sans"/>
            </a:endParaRPr>
          </a:p>
        </p:txBody>
      </p:sp>
      <p:sp>
        <p:nvSpPr>
          <p:cNvPr id="289" name="Google Shape;289;p36"/>
          <p:cNvSpPr txBox="1"/>
          <p:nvPr/>
        </p:nvSpPr>
        <p:spPr>
          <a:xfrm>
            <a:off x="4336168" y="1475040"/>
            <a:ext cx="3466500" cy="8082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Union</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Union All</a:t>
            </a:r>
            <a:endParaRPr sz="2100">
              <a:solidFill>
                <a:srgbClr val="111111"/>
              </a:solidFill>
              <a:latin typeface="Bricolage Grotesque SemiBold"/>
              <a:ea typeface="Bricolage Grotesque SemiBold"/>
              <a:cs typeface="Bricolage Grotesque SemiBold"/>
              <a:sym typeface="Bricolage Grotesque SemiBo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3" name="Shape 293"/>
        <p:cNvGrpSpPr/>
        <p:nvPr/>
      </p:nvGrpSpPr>
      <p:grpSpPr>
        <a:xfrm>
          <a:off x="0" y="0"/>
          <a:ext cx="0" cy="0"/>
          <a:chOff x="0" y="0"/>
          <a:chExt cx="0" cy="0"/>
        </a:xfrm>
      </p:grpSpPr>
      <p:sp>
        <p:nvSpPr>
          <p:cNvPr id="294" name="Google Shape;294;p37"/>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Union - Union All</a:t>
            </a:r>
            <a:endParaRPr b="1" sz="4000">
              <a:latin typeface="Bricolage Grotesque"/>
              <a:ea typeface="Bricolage Grotesque"/>
              <a:cs typeface="Bricolage Grotesque"/>
              <a:sym typeface="Bricolage Grotesque"/>
            </a:endParaRPr>
          </a:p>
        </p:txBody>
      </p:sp>
      <p:sp>
        <p:nvSpPr>
          <p:cNvPr id="295" name="Google Shape;295;p37"/>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96" name="Google Shape;296;p37"/>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297" name="Google Shape;297;p37"/>
          <p:cNvSpPr txBox="1"/>
          <p:nvPr/>
        </p:nvSpPr>
        <p:spPr>
          <a:xfrm>
            <a:off x="457200" y="651575"/>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UNION and UNION ALL are used to combine the results of two or more SELECT statements.</a:t>
            </a:r>
            <a:endParaRPr sz="1200">
              <a:solidFill>
                <a:schemeClr val="dk1"/>
              </a:solidFill>
            </a:endParaRPr>
          </a:p>
        </p:txBody>
      </p:sp>
      <p:pic>
        <p:nvPicPr>
          <p:cNvPr id="298" name="Google Shape;298;p37"/>
          <p:cNvPicPr preferRelativeResize="0"/>
          <p:nvPr/>
        </p:nvPicPr>
        <p:blipFill>
          <a:blip r:embed="rId4">
            <a:alphaModFix/>
          </a:blip>
          <a:stretch>
            <a:fillRect/>
          </a:stretch>
        </p:blipFill>
        <p:spPr>
          <a:xfrm>
            <a:off x="1658225" y="1141100"/>
            <a:ext cx="5681547" cy="3637825"/>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p:fade thruBlk="1"/>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02" name="Shape 302"/>
        <p:cNvGrpSpPr/>
        <p:nvPr/>
      </p:nvGrpSpPr>
      <p:grpSpPr>
        <a:xfrm>
          <a:off x="0" y="0"/>
          <a:ext cx="0" cy="0"/>
          <a:chOff x="0" y="0"/>
          <a:chExt cx="0" cy="0"/>
        </a:xfrm>
      </p:grpSpPr>
      <p:sp>
        <p:nvSpPr>
          <p:cNvPr id="303" name="Google Shape;303;p38"/>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Union - Union All (</a:t>
            </a:r>
            <a:r>
              <a:rPr b="1" lang="en" sz="4000">
                <a:solidFill>
                  <a:srgbClr val="111111"/>
                </a:solidFill>
                <a:latin typeface="Bricolage Grotesque"/>
                <a:ea typeface="Bricolage Grotesque"/>
                <a:cs typeface="Bricolage Grotesque"/>
                <a:sym typeface="Bricolage Grotesque"/>
              </a:rPr>
              <a:t>Example)</a:t>
            </a:r>
            <a:endParaRPr b="1" sz="4000">
              <a:latin typeface="Bricolage Grotesque"/>
              <a:ea typeface="Bricolage Grotesque"/>
              <a:cs typeface="Bricolage Grotesque"/>
              <a:sym typeface="Bricolage Grotesque"/>
            </a:endParaRPr>
          </a:p>
        </p:txBody>
      </p:sp>
      <p:sp>
        <p:nvSpPr>
          <p:cNvPr id="304" name="Google Shape;304;p38"/>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305" name="Google Shape;305;p38"/>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306" name="Google Shape;306;p38"/>
          <p:cNvSpPr txBox="1"/>
          <p:nvPr/>
        </p:nvSpPr>
        <p:spPr>
          <a:xfrm>
            <a:off x="4523450" y="1007600"/>
            <a:ext cx="236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rPr>
              <a:t>+</a:t>
            </a:r>
            <a:endParaRPr sz="4000">
              <a:solidFill>
                <a:schemeClr val="dk1"/>
              </a:solidFill>
              <a:latin typeface="Calibri"/>
              <a:ea typeface="Calibri"/>
              <a:cs typeface="Calibri"/>
              <a:sym typeface="Calibri"/>
            </a:endParaRPr>
          </a:p>
        </p:txBody>
      </p:sp>
      <p:sp>
        <p:nvSpPr>
          <p:cNvPr id="307" name="Google Shape;307;p38"/>
          <p:cNvSpPr txBox="1"/>
          <p:nvPr/>
        </p:nvSpPr>
        <p:spPr>
          <a:xfrm>
            <a:off x="479300" y="1944900"/>
            <a:ext cx="35088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000">
                <a:solidFill>
                  <a:schemeClr val="dk1"/>
                </a:solidFill>
              </a:rPr>
              <a:t>SELECT emp_id, name, country FROM Employees_US</a:t>
            </a:r>
            <a:endParaRPr sz="1000">
              <a:solidFill>
                <a:schemeClr val="dk1"/>
              </a:solidFill>
            </a:endParaRPr>
          </a:p>
          <a:p>
            <a:pPr indent="0" lvl="0" marL="0" rtl="0" algn="l">
              <a:spcBef>
                <a:spcPts val="0"/>
              </a:spcBef>
              <a:spcAft>
                <a:spcPts val="0"/>
              </a:spcAft>
              <a:buClr>
                <a:schemeClr val="dk1"/>
              </a:buClr>
              <a:buSzPts val="1100"/>
              <a:buFont typeface="Arial"/>
              <a:buNone/>
            </a:pPr>
            <a:r>
              <a:rPr b="1" lang="en" sz="1000">
                <a:solidFill>
                  <a:srgbClr val="E06666"/>
                </a:solidFill>
              </a:rPr>
              <a:t>UNION/UNION DISTINCT</a:t>
            </a:r>
            <a:endParaRPr b="1" sz="1000">
              <a:solidFill>
                <a:srgbClr val="E06666"/>
              </a:solidFill>
            </a:endParaRPr>
          </a:p>
          <a:p>
            <a:pPr indent="0" lvl="0" marL="0" rtl="0" algn="l">
              <a:spcBef>
                <a:spcPts val="0"/>
              </a:spcBef>
              <a:spcAft>
                <a:spcPts val="0"/>
              </a:spcAft>
              <a:buClr>
                <a:schemeClr val="dk1"/>
              </a:buClr>
              <a:buSzPts val="1100"/>
              <a:buFont typeface="Arial"/>
              <a:buNone/>
            </a:pPr>
            <a:r>
              <a:rPr lang="en" sz="1000">
                <a:solidFill>
                  <a:schemeClr val="dk1"/>
                </a:solidFill>
              </a:rPr>
              <a:t>SELECT emp_id, name, country FROM Employees_UK;</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sp>
        <p:nvSpPr>
          <p:cNvPr id="308" name="Google Shape;308;p38"/>
          <p:cNvSpPr/>
          <p:nvPr/>
        </p:nvSpPr>
        <p:spPr>
          <a:xfrm rot="-5400000">
            <a:off x="4709525" y="-2276325"/>
            <a:ext cx="59700" cy="8346600"/>
          </a:xfrm>
          <a:prstGeom prst="leftBracket">
            <a:avLst>
              <a:gd fmla="val 8333"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06666"/>
              </a:solidFill>
              <a:highlight>
                <a:srgbClr val="E06666"/>
              </a:highlight>
              <a:latin typeface="Calibri"/>
              <a:ea typeface="Calibri"/>
              <a:cs typeface="Calibri"/>
              <a:sym typeface="Calibri"/>
            </a:endParaRPr>
          </a:p>
        </p:txBody>
      </p:sp>
      <p:pic>
        <p:nvPicPr>
          <p:cNvPr id="309" name="Google Shape;309;p38"/>
          <p:cNvPicPr preferRelativeResize="0"/>
          <p:nvPr/>
        </p:nvPicPr>
        <p:blipFill>
          <a:blip r:embed="rId4">
            <a:alphaModFix/>
          </a:blip>
          <a:stretch>
            <a:fillRect/>
          </a:stretch>
        </p:blipFill>
        <p:spPr>
          <a:xfrm>
            <a:off x="484475" y="853201"/>
            <a:ext cx="4007073" cy="997325"/>
          </a:xfrm>
          <a:prstGeom prst="rect">
            <a:avLst/>
          </a:prstGeom>
          <a:noFill/>
          <a:ln>
            <a:noFill/>
          </a:ln>
        </p:spPr>
      </p:pic>
      <p:pic>
        <p:nvPicPr>
          <p:cNvPr id="310" name="Google Shape;310;p38"/>
          <p:cNvPicPr preferRelativeResize="0"/>
          <p:nvPr/>
        </p:nvPicPr>
        <p:blipFill>
          <a:blip r:embed="rId5">
            <a:alphaModFix/>
          </a:blip>
          <a:stretch>
            <a:fillRect/>
          </a:stretch>
        </p:blipFill>
        <p:spPr>
          <a:xfrm>
            <a:off x="5059075" y="892025"/>
            <a:ext cx="3868433" cy="958500"/>
          </a:xfrm>
          <a:prstGeom prst="rect">
            <a:avLst/>
          </a:prstGeom>
          <a:noFill/>
          <a:ln>
            <a:noFill/>
          </a:ln>
        </p:spPr>
      </p:pic>
      <p:sp>
        <p:nvSpPr>
          <p:cNvPr id="311" name="Google Shape;311;p38"/>
          <p:cNvSpPr txBox="1"/>
          <p:nvPr/>
        </p:nvSpPr>
        <p:spPr>
          <a:xfrm>
            <a:off x="5668675" y="1944900"/>
            <a:ext cx="35088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000">
                <a:solidFill>
                  <a:schemeClr val="dk1"/>
                </a:solidFill>
              </a:rPr>
              <a:t>SELECT emp_id, name, country FROM Employees_US</a:t>
            </a:r>
            <a:endParaRPr sz="1000">
              <a:solidFill>
                <a:schemeClr val="dk1"/>
              </a:solidFill>
            </a:endParaRPr>
          </a:p>
          <a:p>
            <a:pPr indent="0" lvl="0" marL="0" rtl="0" algn="l">
              <a:spcBef>
                <a:spcPts val="0"/>
              </a:spcBef>
              <a:spcAft>
                <a:spcPts val="0"/>
              </a:spcAft>
              <a:buNone/>
            </a:pPr>
            <a:r>
              <a:rPr b="1" lang="en" sz="1000">
                <a:solidFill>
                  <a:srgbClr val="E06666"/>
                </a:solidFill>
              </a:rPr>
              <a:t>UNION </a:t>
            </a:r>
            <a:r>
              <a:rPr b="1" lang="en" sz="1000">
                <a:solidFill>
                  <a:srgbClr val="E06666"/>
                </a:solidFill>
              </a:rPr>
              <a:t>ALL</a:t>
            </a:r>
            <a:endParaRPr b="1" sz="1000">
              <a:solidFill>
                <a:srgbClr val="E06666"/>
              </a:solidFill>
            </a:endParaRPr>
          </a:p>
          <a:p>
            <a:pPr indent="0" lvl="0" marL="0" rtl="0" algn="l">
              <a:spcBef>
                <a:spcPts val="0"/>
              </a:spcBef>
              <a:spcAft>
                <a:spcPts val="0"/>
              </a:spcAft>
              <a:buNone/>
            </a:pPr>
            <a:r>
              <a:rPr lang="en" sz="1000">
                <a:solidFill>
                  <a:schemeClr val="dk1"/>
                </a:solidFill>
              </a:rPr>
              <a:t>SELECT emp_id, name, country FROM Employees_UK;</a:t>
            </a:r>
            <a:endParaRPr sz="1000">
              <a:solidFill>
                <a:schemeClr val="dk1"/>
              </a:solidFill>
            </a:endParaRPr>
          </a:p>
          <a:p>
            <a:pPr indent="0" lvl="0" marL="0" rtl="0" algn="l">
              <a:spcBef>
                <a:spcPts val="0"/>
              </a:spcBef>
              <a:spcAft>
                <a:spcPts val="0"/>
              </a:spcAft>
              <a:buNone/>
            </a:pPr>
            <a:r>
              <a:t/>
            </a:r>
            <a:endParaRPr sz="1000">
              <a:solidFill>
                <a:schemeClr val="dk1"/>
              </a:solidFill>
            </a:endParaRPr>
          </a:p>
        </p:txBody>
      </p:sp>
      <p:pic>
        <p:nvPicPr>
          <p:cNvPr id="312" name="Google Shape;312;p38"/>
          <p:cNvPicPr preferRelativeResize="0"/>
          <p:nvPr/>
        </p:nvPicPr>
        <p:blipFill>
          <a:blip r:embed="rId6">
            <a:alphaModFix/>
          </a:blip>
          <a:stretch>
            <a:fillRect/>
          </a:stretch>
        </p:blipFill>
        <p:spPr>
          <a:xfrm>
            <a:off x="595850" y="2908369"/>
            <a:ext cx="3868424" cy="925431"/>
          </a:xfrm>
          <a:prstGeom prst="rect">
            <a:avLst/>
          </a:prstGeom>
          <a:noFill/>
          <a:ln>
            <a:noFill/>
          </a:ln>
          <a:effectLst>
            <a:outerShdw blurRad="57150" rotWithShape="0" algn="bl" dir="5400000" dist="19050">
              <a:srgbClr val="000000">
                <a:alpha val="50000"/>
              </a:srgbClr>
            </a:outerShdw>
          </a:effectLst>
        </p:spPr>
      </p:pic>
      <p:pic>
        <p:nvPicPr>
          <p:cNvPr id="313" name="Google Shape;313;p38"/>
          <p:cNvPicPr preferRelativeResize="0"/>
          <p:nvPr/>
        </p:nvPicPr>
        <p:blipFill>
          <a:blip r:embed="rId7">
            <a:alphaModFix/>
          </a:blip>
          <a:stretch>
            <a:fillRect/>
          </a:stretch>
        </p:blipFill>
        <p:spPr>
          <a:xfrm>
            <a:off x="5130750" y="2908375"/>
            <a:ext cx="3728450" cy="1196675"/>
          </a:xfrm>
          <a:prstGeom prst="rect">
            <a:avLst/>
          </a:prstGeom>
          <a:noFill/>
          <a:ln>
            <a:noFill/>
          </a:ln>
          <a:effectLst>
            <a:outerShdw blurRad="57150" rotWithShape="0" algn="bl" dir="5400000" dist="19050">
              <a:srgbClr val="000000">
                <a:alpha val="50000"/>
              </a:srgbClr>
            </a:outerShdw>
          </a:effectLst>
        </p:spPr>
      </p:pic>
      <p:cxnSp>
        <p:nvCxnSpPr>
          <p:cNvPr id="314" name="Google Shape;314;p38"/>
          <p:cNvCxnSpPr/>
          <p:nvPr/>
        </p:nvCxnSpPr>
        <p:spPr>
          <a:xfrm flipH="1">
            <a:off x="4598875" y="1942825"/>
            <a:ext cx="452400" cy="2182800"/>
          </a:xfrm>
          <a:prstGeom prst="straightConnector1">
            <a:avLst/>
          </a:prstGeom>
          <a:noFill/>
          <a:ln cap="flat" cmpd="sng" w="9525">
            <a:solidFill>
              <a:srgbClr val="CC0000"/>
            </a:solidFill>
            <a:prstDash val="dash"/>
            <a:round/>
            <a:headEnd len="med" w="med" type="none"/>
            <a:tailEnd len="med" w="med" type="none"/>
          </a:ln>
        </p:spPr>
      </p:cxnSp>
    </p:spTree>
  </p:cSld>
  <p:clrMapOvr>
    <a:masterClrMapping/>
  </p:clrMapOvr>
  <p:transition>
    <p:fade thruBlk="1"/>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18" name="Shape 318"/>
        <p:cNvGrpSpPr/>
        <p:nvPr/>
      </p:nvGrpSpPr>
      <p:grpSpPr>
        <a:xfrm>
          <a:off x="0" y="0"/>
          <a:ext cx="0" cy="0"/>
          <a:chOff x="0" y="0"/>
          <a:chExt cx="0" cy="0"/>
        </a:xfrm>
      </p:grpSpPr>
      <p:grpSp>
        <p:nvGrpSpPr>
          <p:cNvPr id="319" name="Google Shape;319;p39"/>
          <p:cNvGrpSpPr/>
          <p:nvPr/>
        </p:nvGrpSpPr>
        <p:grpSpPr>
          <a:xfrm>
            <a:off x="0" y="0"/>
            <a:ext cx="3951810" cy="5143598"/>
            <a:chOff x="0" y="0"/>
            <a:chExt cx="2085058" cy="2713870"/>
          </a:xfrm>
        </p:grpSpPr>
        <p:sp>
          <p:nvSpPr>
            <p:cNvPr id="320" name="Google Shape;320;p39"/>
            <p:cNvSpPr/>
            <p:nvPr/>
          </p:nvSpPr>
          <p:spPr>
            <a:xfrm>
              <a:off x="0" y="0"/>
              <a:ext cx="2085058" cy="2713870"/>
            </a:xfrm>
            <a:custGeom>
              <a:rect b="b" l="l" r="r" t="t"/>
              <a:pathLst>
                <a:path extrusionOk="0" h="2713870" w="2085058">
                  <a:moveTo>
                    <a:pt x="0" y="0"/>
                  </a:moveTo>
                  <a:lnTo>
                    <a:pt x="2085058" y="0"/>
                  </a:lnTo>
                  <a:lnTo>
                    <a:pt x="2085058" y="2713870"/>
                  </a:lnTo>
                  <a:lnTo>
                    <a:pt x="0" y="2713870"/>
                  </a:lnTo>
                  <a:close/>
                </a:path>
              </a:pathLst>
            </a:custGeom>
            <a:solidFill>
              <a:srgbClr val="D92D20"/>
            </a:solidFill>
            <a:ln cap="sq" cmpd="sng" w="28575">
              <a:solidFill>
                <a:srgbClr val="111111"/>
              </a:solidFill>
              <a:prstDash val="solid"/>
              <a:miter lim="8000"/>
              <a:headEnd len="sm" w="sm" type="none"/>
              <a:tailEnd len="sm" w="sm" type="none"/>
            </a:ln>
          </p:spPr>
        </p:sp>
        <p:sp>
          <p:nvSpPr>
            <p:cNvPr id="321" name="Google Shape;321;p39"/>
            <p:cNvSpPr txBox="1"/>
            <p:nvPr/>
          </p:nvSpPr>
          <p:spPr>
            <a:xfrm>
              <a:off x="0" y="47625"/>
              <a:ext cx="2085000" cy="2666100"/>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22" name="Google Shape;322;p39"/>
          <p:cNvSpPr/>
          <p:nvPr/>
        </p:nvSpPr>
        <p:spPr>
          <a:xfrm>
            <a:off x="514350" y="4162858"/>
            <a:ext cx="1293147" cy="466292"/>
          </a:xfrm>
          <a:custGeom>
            <a:rect b="b" l="l" r="r" t="t"/>
            <a:pathLst>
              <a:path extrusionOk="0" h="932584" w="2586293">
                <a:moveTo>
                  <a:pt x="0" y="0"/>
                </a:moveTo>
                <a:lnTo>
                  <a:pt x="2586293" y="0"/>
                </a:lnTo>
                <a:lnTo>
                  <a:pt x="2586293" y="932584"/>
                </a:lnTo>
                <a:lnTo>
                  <a:pt x="0" y="932584"/>
                </a:lnTo>
                <a:lnTo>
                  <a:pt x="0" y="0"/>
                </a:lnTo>
                <a:close/>
              </a:path>
            </a:pathLst>
          </a:custGeom>
          <a:blipFill rotWithShape="1">
            <a:blip r:embed="rId3">
              <a:alphaModFix/>
            </a:blip>
            <a:stretch>
              <a:fillRect b="0" l="0" r="0" t="0"/>
            </a:stretch>
          </a:blipFill>
          <a:ln>
            <a:noFill/>
          </a:ln>
        </p:spPr>
      </p:sp>
      <p:sp>
        <p:nvSpPr>
          <p:cNvPr id="323" name="Google Shape;323;p39"/>
          <p:cNvSpPr txBox="1"/>
          <p:nvPr/>
        </p:nvSpPr>
        <p:spPr>
          <a:xfrm>
            <a:off x="514350" y="547567"/>
            <a:ext cx="3437400" cy="198990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lang="en" sz="6400">
                <a:solidFill>
                  <a:srgbClr val="FFFFFF"/>
                </a:solidFill>
                <a:latin typeface="Bricolage Grotesque ExtraBold"/>
                <a:ea typeface="Bricolage Grotesque ExtraBold"/>
                <a:cs typeface="Bricolage Grotesque ExtraBold"/>
                <a:sym typeface="Bricolage Grotesque ExtraBold"/>
              </a:rPr>
              <a:t>Practice time</a:t>
            </a:r>
            <a:endParaRPr sz="100">
              <a:latin typeface="Bricolage Grotesque ExtraBold"/>
              <a:ea typeface="Bricolage Grotesque ExtraBold"/>
              <a:cs typeface="Bricolage Grotesque ExtraBold"/>
              <a:sym typeface="Bricolage Grotesque ExtraBold"/>
            </a:endParaRPr>
          </a:p>
        </p:txBody>
      </p:sp>
      <p:sp>
        <p:nvSpPr>
          <p:cNvPr id="324" name="Google Shape;324;p39"/>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3</a:t>
            </a:r>
            <a:endParaRPr sz="700"/>
          </a:p>
        </p:txBody>
      </p:sp>
      <p:sp>
        <p:nvSpPr>
          <p:cNvPr id="325" name="Google Shape;325;p39"/>
          <p:cNvSpPr txBox="1"/>
          <p:nvPr/>
        </p:nvSpPr>
        <p:spPr>
          <a:xfrm>
            <a:off x="4473475" y="275900"/>
            <a:ext cx="4276500" cy="4518900"/>
          </a:xfrm>
          <a:prstGeom prst="rect">
            <a:avLst/>
          </a:prstGeom>
          <a:noFill/>
          <a:ln>
            <a:noFill/>
          </a:ln>
        </p:spPr>
        <p:txBody>
          <a:bodyPr anchorCtr="0" anchor="t" bIns="91425" lIns="91425" spcFirstLastPara="1" rIns="91425" wrap="square" tIns="91425">
            <a:noAutofit/>
          </a:bodyPr>
          <a:lstStyle/>
          <a:p>
            <a:pPr indent="-323850" lvl="0" marL="457200" marR="0" rtl="0" algn="l">
              <a:lnSpc>
                <a:spcPct val="115000"/>
              </a:lnSpc>
              <a:spcBef>
                <a:spcPts val="0"/>
              </a:spcBef>
              <a:spcAft>
                <a:spcPts val="0"/>
              </a:spcAft>
              <a:buClr>
                <a:schemeClr val="dk1"/>
              </a:buClr>
              <a:buSzPts val="1500"/>
              <a:buFont typeface="Open Sans"/>
              <a:buChar char="-"/>
            </a:pPr>
            <a:r>
              <a:rPr b="1" lang="en" sz="1500">
                <a:solidFill>
                  <a:schemeClr val="dk1"/>
                </a:solidFill>
                <a:highlight>
                  <a:srgbClr val="F7F7F7"/>
                </a:highlight>
                <a:latin typeface="Open Sans"/>
                <a:ea typeface="Open Sans"/>
                <a:cs typeface="Open Sans"/>
                <a:sym typeface="Open Sans"/>
              </a:rPr>
              <a:t>Working with Bigquery console</a:t>
            </a:r>
            <a:endParaRPr b="1" sz="1500">
              <a:solidFill>
                <a:schemeClr val="dk1"/>
              </a:solidFill>
              <a:highlight>
                <a:srgbClr val="F7F7F7"/>
              </a:highlight>
              <a:latin typeface="Open Sans"/>
              <a:ea typeface="Open Sans"/>
              <a:cs typeface="Open Sans"/>
              <a:sym typeface="Open Sans"/>
            </a:endParaRPr>
          </a:p>
          <a:p>
            <a:pPr indent="0" lvl="0" marL="0" marR="0" rtl="0" algn="l">
              <a:lnSpc>
                <a:spcPct val="115000"/>
              </a:lnSpc>
              <a:spcBef>
                <a:spcPts val="0"/>
              </a:spcBef>
              <a:spcAft>
                <a:spcPts val="0"/>
              </a:spcAft>
              <a:buNone/>
            </a:pPr>
            <a:r>
              <a:t/>
            </a:r>
            <a:endParaRPr b="1" sz="1500">
              <a:solidFill>
                <a:schemeClr val="dk1"/>
              </a:solidFill>
              <a:highlight>
                <a:srgbClr val="F7F7F7"/>
              </a:highlight>
              <a:latin typeface="Open Sans"/>
              <a:ea typeface="Open Sans"/>
              <a:cs typeface="Open Sans"/>
              <a:sym typeface="Open Sans"/>
            </a:endParaRPr>
          </a:p>
          <a:p>
            <a:pPr indent="-323850" lvl="0" marL="457200" marR="0" rtl="0" algn="l">
              <a:lnSpc>
                <a:spcPct val="115000"/>
              </a:lnSpc>
              <a:spcBef>
                <a:spcPts val="0"/>
              </a:spcBef>
              <a:spcAft>
                <a:spcPts val="0"/>
              </a:spcAft>
              <a:buClr>
                <a:schemeClr val="dk1"/>
              </a:buClr>
              <a:buSzPts val="1500"/>
              <a:buFont typeface="Open Sans"/>
              <a:buChar char="-"/>
            </a:pPr>
            <a:r>
              <a:rPr b="1" lang="en" sz="1500">
                <a:solidFill>
                  <a:schemeClr val="dk1"/>
                </a:solidFill>
                <a:highlight>
                  <a:srgbClr val="F7F7F7"/>
                </a:highlight>
                <a:latin typeface="Open Sans"/>
                <a:ea typeface="Open Sans"/>
                <a:cs typeface="Open Sans"/>
                <a:sym typeface="Open Sans"/>
              </a:rPr>
              <a:t>Excersice </a:t>
            </a:r>
            <a:endParaRPr sz="16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329" name="Shape 329"/>
        <p:cNvGrpSpPr/>
        <p:nvPr/>
      </p:nvGrpSpPr>
      <p:grpSpPr>
        <a:xfrm>
          <a:off x="0" y="0"/>
          <a:ext cx="0" cy="0"/>
          <a:chOff x="0" y="0"/>
          <a:chExt cx="0" cy="0"/>
        </a:xfrm>
      </p:grpSpPr>
      <p:sp>
        <p:nvSpPr>
          <p:cNvPr id="330" name="Google Shape;330;p40"/>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Excersice</a:t>
            </a:r>
            <a:endParaRPr b="1" sz="4000">
              <a:latin typeface="Bricolage Grotesque"/>
              <a:ea typeface="Bricolage Grotesque"/>
              <a:cs typeface="Bricolage Grotesque"/>
              <a:sym typeface="Bricolage Grotesque"/>
            </a:endParaRPr>
          </a:p>
        </p:txBody>
      </p:sp>
      <p:sp>
        <p:nvSpPr>
          <p:cNvPr id="331" name="Google Shape;331;p40"/>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332" name="Google Shape;332;p40"/>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333" name="Google Shape;333;p40"/>
          <p:cNvSpPr txBox="1"/>
          <p:nvPr/>
        </p:nvSpPr>
        <p:spPr>
          <a:xfrm>
            <a:off x="503550" y="651575"/>
            <a:ext cx="7984500" cy="5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200">
                <a:solidFill>
                  <a:srgbClr val="CC0000"/>
                </a:solidFill>
              </a:rPr>
              <a:t>Exercise 1: List of Customers and Resellers</a:t>
            </a:r>
            <a:endParaRPr b="1" sz="1200">
              <a:solidFill>
                <a:srgbClr val="CC0000"/>
              </a:solidFill>
            </a:endParaRPr>
          </a:p>
          <a:p>
            <a:pPr indent="0" lvl="0" marL="0" rtl="0" algn="l">
              <a:lnSpc>
                <a:spcPct val="115000"/>
              </a:lnSpc>
              <a:spcBef>
                <a:spcPts val="1000"/>
              </a:spcBef>
              <a:spcAft>
                <a:spcPts val="0"/>
              </a:spcAft>
              <a:buNone/>
            </a:pPr>
            <a:r>
              <a:rPr lang="en" sz="1200">
                <a:solidFill>
                  <a:schemeClr val="dk1"/>
                </a:solidFill>
              </a:rPr>
              <a:t>Retrieve a list of customers from DimCustomer and resellers from DimReseller, with the following columns:</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lang="en" sz="1200">
                <a:solidFill>
                  <a:schemeClr val="dk1"/>
                </a:solidFill>
              </a:rPr>
              <a:t>ID (Customer or Reseller ID)</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Name (Full name of the customer or reseller)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Type (Categorized as 'Customer' or 'Reseller')</a:t>
            </a:r>
            <a:endParaRPr sz="1200">
              <a:solidFill>
                <a:schemeClr val="dk1"/>
              </a:solidFill>
            </a:endParaRPr>
          </a:p>
          <a:p>
            <a:pPr indent="0" lvl="0" marL="0" rtl="0" algn="l">
              <a:lnSpc>
                <a:spcPct val="115000"/>
              </a:lnSpc>
              <a:spcBef>
                <a:spcPts val="1000"/>
              </a:spcBef>
              <a:spcAft>
                <a:spcPts val="0"/>
              </a:spcAft>
              <a:buNone/>
            </a:pPr>
            <a:r>
              <a:rPr b="1" lang="en" sz="1200">
                <a:solidFill>
                  <a:schemeClr val="dk1"/>
                </a:solidFill>
              </a:rPr>
              <a:t>Requirements:</a:t>
            </a:r>
            <a:endParaRPr b="1" sz="1200">
              <a:solidFill>
                <a:schemeClr val="dk1"/>
              </a:solidFill>
            </a:endParaRPr>
          </a:p>
          <a:p>
            <a:pPr indent="-304800" lvl="0" marL="457200" rtl="0" algn="l">
              <a:lnSpc>
                <a:spcPct val="115000"/>
              </a:lnSpc>
              <a:spcBef>
                <a:spcPts val="1000"/>
              </a:spcBef>
              <a:spcAft>
                <a:spcPts val="0"/>
              </a:spcAft>
              <a:buClr>
                <a:schemeClr val="dk1"/>
              </a:buClr>
              <a:buSzPts val="1200"/>
              <a:buChar char="●"/>
            </a:pPr>
            <a:r>
              <a:rPr lang="en" sz="1200">
                <a:solidFill>
                  <a:schemeClr val="dk1"/>
                </a:solidFill>
              </a:rPr>
              <a:t>Use UNION DISTINCT to remove duplicate records.</a:t>
            </a:r>
            <a:endParaRPr sz="1200">
              <a:solidFill>
                <a:schemeClr val="dk1"/>
              </a:solidFill>
            </a:endParaRPr>
          </a:p>
          <a:p>
            <a:pPr indent="0" lvl="0" marL="0" rtl="0" algn="l">
              <a:spcBef>
                <a:spcPts val="1000"/>
              </a:spcBef>
              <a:spcAft>
                <a:spcPts val="0"/>
              </a:spcAft>
              <a:buNone/>
            </a:pPr>
            <a:r>
              <a:t/>
            </a:r>
            <a:endParaRPr sz="1200">
              <a:solidFill>
                <a:schemeClr val="dk1"/>
              </a:solidFill>
            </a:endParaRPr>
          </a:p>
        </p:txBody>
      </p:sp>
      <p:sp>
        <p:nvSpPr>
          <p:cNvPr id="334" name="Google Shape;334;p40"/>
          <p:cNvSpPr txBox="1"/>
          <p:nvPr/>
        </p:nvSpPr>
        <p:spPr>
          <a:xfrm>
            <a:off x="579750" y="2899475"/>
            <a:ext cx="7984500" cy="5493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400"/>
              </a:spcBef>
              <a:spcAft>
                <a:spcPts val="0"/>
              </a:spcAft>
              <a:buNone/>
            </a:pPr>
            <a:r>
              <a:rPr b="1" lang="en" sz="1200">
                <a:solidFill>
                  <a:srgbClr val="E06666"/>
                </a:solidFill>
              </a:rPr>
              <a:t>Exercise 2: </a:t>
            </a:r>
            <a:r>
              <a:rPr b="1" lang="en" sz="1200">
                <a:solidFill>
                  <a:srgbClr val="E06666"/>
                </a:solidFill>
              </a:rPr>
              <a:t>Revenue from Internet and Reseller Sales</a:t>
            </a:r>
            <a:endParaRPr b="1" sz="1200">
              <a:solidFill>
                <a:srgbClr val="E06666"/>
              </a:solidFill>
            </a:endParaRPr>
          </a:p>
          <a:p>
            <a:pPr indent="0" lvl="0" marL="0" rtl="0" algn="l">
              <a:lnSpc>
                <a:spcPct val="115000"/>
              </a:lnSpc>
              <a:spcBef>
                <a:spcPts val="1000"/>
              </a:spcBef>
              <a:spcAft>
                <a:spcPts val="0"/>
              </a:spcAft>
              <a:buNone/>
            </a:pPr>
            <a:r>
              <a:rPr lang="en" sz="1200">
                <a:solidFill>
                  <a:schemeClr val="dk1"/>
                </a:solidFill>
              </a:rPr>
              <a:t>Retrieve sales data from FactInternetSales and FactResellerSales, with the following columns:</a:t>
            </a:r>
            <a:endParaRPr sz="1200">
              <a:solidFill>
                <a:schemeClr val="dk1"/>
              </a:solidFill>
            </a:endParaRPr>
          </a:p>
          <a:p>
            <a:pPr indent="-304800" lvl="0" marL="457200" rtl="0" algn="l">
              <a:lnSpc>
                <a:spcPct val="115000"/>
              </a:lnSpc>
              <a:spcBef>
                <a:spcPts val="1000"/>
              </a:spcBef>
              <a:spcAft>
                <a:spcPts val="0"/>
              </a:spcAft>
              <a:buClr>
                <a:schemeClr val="dk1"/>
              </a:buClr>
              <a:buSzPts val="1200"/>
              <a:buChar char="●"/>
            </a:pPr>
            <a:r>
              <a:rPr lang="en" sz="1200">
                <a:solidFill>
                  <a:schemeClr val="dk1"/>
                </a:solidFill>
              </a:rPr>
              <a:t>SalesOrderNumber (Order number)</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SalesAmount (Total revenue)</a:t>
            </a:r>
            <a:endParaRPr sz="1200">
              <a:solidFill>
                <a:schemeClr val="dk1"/>
              </a:solidFill>
            </a:endParaRPr>
          </a:p>
          <a:p>
            <a:pPr indent="-304800" lvl="0" marL="457200" rtl="0" algn="l">
              <a:lnSpc>
                <a:spcPct val="115000"/>
              </a:lnSpc>
              <a:spcBef>
                <a:spcPts val="0"/>
              </a:spcBef>
              <a:spcAft>
                <a:spcPts val="0"/>
              </a:spcAft>
              <a:buClr>
                <a:schemeClr val="dk1"/>
              </a:buClr>
              <a:buSzPts val="1200"/>
              <a:buChar char="●"/>
            </a:pPr>
            <a:r>
              <a:rPr lang="en" sz="1200">
                <a:solidFill>
                  <a:schemeClr val="dk1"/>
                </a:solidFill>
              </a:rPr>
              <a:t>Source (Categorized as 'Internet' or 'Reseller')</a:t>
            </a:r>
            <a:endParaRPr sz="1200">
              <a:solidFill>
                <a:schemeClr val="dk1"/>
              </a:solidFill>
            </a:endParaRPr>
          </a:p>
          <a:p>
            <a:pPr indent="0" lvl="0" marL="0" rtl="0" algn="l">
              <a:lnSpc>
                <a:spcPct val="115000"/>
              </a:lnSpc>
              <a:spcBef>
                <a:spcPts val="1000"/>
              </a:spcBef>
              <a:spcAft>
                <a:spcPts val="0"/>
              </a:spcAft>
              <a:buNone/>
            </a:pPr>
            <a:r>
              <a:rPr b="1" lang="en" sz="1200">
                <a:solidFill>
                  <a:schemeClr val="dk1"/>
                </a:solidFill>
              </a:rPr>
              <a:t>Requirements:</a:t>
            </a:r>
            <a:endParaRPr b="1" sz="1200">
              <a:solidFill>
                <a:schemeClr val="dk1"/>
              </a:solidFill>
            </a:endParaRPr>
          </a:p>
          <a:p>
            <a:pPr indent="-304800" lvl="0" marL="457200" rtl="0" algn="l">
              <a:lnSpc>
                <a:spcPct val="115000"/>
              </a:lnSpc>
              <a:spcBef>
                <a:spcPts val="1000"/>
              </a:spcBef>
              <a:spcAft>
                <a:spcPts val="0"/>
              </a:spcAft>
              <a:buClr>
                <a:schemeClr val="dk1"/>
              </a:buClr>
              <a:buSzPts val="1200"/>
              <a:buChar char="●"/>
            </a:pPr>
            <a:r>
              <a:rPr lang="en" sz="1200">
                <a:solidFill>
                  <a:schemeClr val="dk1"/>
                </a:solidFill>
              </a:rPr>
              <a:t>Use UNION ALL to include all records, even duplicates.</a:t>
            </a:r>
            <a:endParaRPr sz="1200">
              <a:solidFill>
                <a:schemeClr val="dk1"/>
              </a:solidFill>
            </a:endParaRPr>
          </a:p>
          <a:p>
            <a:pPr indent="0" lvl="0" marL="0" rtl="0" algn="l">
              <a:spcBef>
                <a:spcPts val="1000"/>
              </a:spcBef>
              <a:spcAft>
                <a:spcPts val="0"/>
              </a:spcAft>
              <a:buNone/>
            </a:pPr>
            <a:r>
              <a:t/>
            </a:r>
            <a:endParaRPr sz="1200">
              <a:solidFill>
                <a:schemeClr val="dk1"/>
              </a:solidFill>
            </a:endParaRPr>
          </a:p>
        </p:txBody>
      </p:sp>
      <p:sp>
        <p:nvSpPr>
          <p:cNvPr id="335" name="Google Shape;335;p40"/>
          <p:cNvSpPr/>
          <p:nvPr/>
        </p:nvSpPr>
        <p:spPr>
          <a:xfrm>
            <a:off x="638025" y="2784200"/>
            <a:ext cx="7850100" cy="39600"/>
          </a:xfrm>
          <a:prstGeom prst="rect">
            <a:avLst/>
          </a:prstGeom>
          <a:solidFill>
            <a:srgbClr val="EA9999"/>
          </a:solidFill>
          <a:ln cap="flat" cmpd="sng" w="9525">
            <a:solidFill>
              <a:srgbClr val="EA999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highlight>
                <a:srgbClr val="EA9999"/>
              </a:highlight>
              <a:latin typeface="Calibri"/>
              <a:ea typeface="Calibri"/>
              <a:cs typeface="Calibri"/>
              <a:sym typeface="Calibri"/>
            </a:endParaRPr>
          </a:p>
        </p:txBody>
      </p:sp>
    </p:spTree>
  </p:cSld>
  <p:clrMapOvr>
    <a:masterClrMapping/>
  </p:clrMapOvr>
  <p:transition>
    <p:fade thruBlk="1"/>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339" name="Shape 339"/>
        <p:cNvGrpSpPr/>
        <p:nvPr/>
      </p:nvGrpSpPr>
      <p:grpSpPr>
        <a:xfrm>
          <a:off x="0" y="0"/>
          <a:ext cx="0" cy="0"/>
          <a:chOff x="0" y="0"/>
          <a:chExt cx="0" cy="0"/>
        </a:xfrm>
      </p:grpSpPr>
      <p:sp>
        <p:nvSpPr>
          <p:cNvPr id="340" name="Google Shape;340;p41"/>
          <p:cNvSpPr/>
          <p:nvPr/>
        </p:nvSpPr>
        <p:spPr>
          <a:xfrm>
            <a:off x="3973468" y="514350"/>
            <a:ext cx="1084583" cy="386506"/>
          </a:xfrm>
          <a:custGeom>
            <a:rect b="b" l="l" r="r" t="t"/>
            <a:pathLst>
              <a:path extrusionOk="0" h="773012" w="2169166">
                <a:moveTo>
                  <a:pt x="0" y="0"/>
                </a:moveTo>
                <a:lnTo>
                  <a:pt x="2169167" y="0"/>
                </a:lnTo>
                <a:lnTo>
                  <a:pt x="2169167" y="773012"/>
                </a:lnTo>
                <a:lnTo>
                  <a:pt x="0" y="773012"/>
                </a:lnTo>
                <a:lnTo>
                  <a:pt x="0" y="0"/>
                </a:lnTo>
                <a:close/>
              </a:path>
            </a:pathLst>
          </a:custGeom>
          <a:blipFill rotWithShape="1">
            <a:blip r:embed="rId3">
              <a:alphaModFix/>
            </a:blip>
            <a:stretch>
              <a:fillRect b="0" l="0" r="0" t="0"/>
            </a:stretch>
          </a:blipFill>
          <a:ln>
            <a:noFill/>
          </a:ln>
        </p:spPr>
      </p:sp>
      <p:grpSp>
        <p:nvGrpSpPr>
          <p:cNvPr id="341" name="Google Shape;341;p41"/>
          <p:cNvGrpSpPr/>
          <p:nvPr/>
        </p:nvGrpSpPr>
        <p:grpSpPr>
          <a:xfrm>
            <a:off x="6290611" y="530578"/>
            <a:ext cx="2339039" cy="201614"/>
            <a:chOff x="0" y="-38100"/>
            <a:chExt cx="6237436" cy="537637"/>
          </a:xfrm>
        </p:grpSpPr>
        <p:sp>
          <p:nvSpPr>
            <p:cNvPr id="342" name="Google Shape;342;p41"/>
            <p:cNvSpPr/>
            <p:nvPr/>
          </p:nvSpPr>
          <p:spPr>
            <a:xfrm>
              <a:off x="0" y="4053"/>
              <a:ext cx="491431" cy="491431"/>
            </a:xfrm>
            <a:custGeom>
              <a:rect b="b" l="l" r="r" t="t"/>
              <a:pathLst>
                <a:path extrusionOk="0" h="491431" w="491431">
                  <a:moveTo>
                    <a:pt x="0" y="0"/>
                  </a:moveTo>
                  <a:lnTo>
                    <a:pt x="491431" y="0"/>
                  </a:lnTo>
                  <a:lnTo>
                    <a:pt x="491431" y="491431"/>
                  </a:lnTo>
                  <a:lnTo>
                    <a:pt x="0" y="491431"/>
                  </a:lnTo>
                  <a:lnTo>
                    <a:pt x="0" y="0"/>
                  </a:lnTo>
                  <a:close/>
                </a:path>
              </a:pathLst>
            </a:custGeom>
            <a:blipFill rotWithShape="1">
              <a:blip r:embed="rId4">
                <a:alphaModFix/>
              </a:blip>
              <a:stretch>
                <a:fillRect b="0" l="0" r="0" t="0"/>
              </a:stretch>
            </a:blipFill>
            <a:ln>
              <a:noFill/>
            </a:ln>
          </p:spPr>
        </p:sp>
        <p:sp>
          <p:nvSpPr>
            <p:cNvPr id="343" name="Google Shape;343;p41"/>
            <p:cNvSpPr txBox="1"/>
            <p:nvPr/>
          </p:nvSpPr>
          <p:spPr>
            <a:xfrm>
              <a:off x="749101" y="-38100"/>
              <a:ext cx="5488335" cy="537637"/>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 sz="1200" u="none" cap="none" strike="noStrike">
                  <a:solidFill>
                    <a:srgbClr val="C60000"/>
                  </a:solidFill>
                  <a:latin typeface="Montserrat Medium"/>
                  <a:ea typeface="Montserrat Medium"/>
                  <a:cs typeface="Montserrat Medium"/>
                  <a:sym typeface="Montserrat Medium"/>
                </a:rPr>
                <a:t>fullstackdatascience.com</a:t>
              </a:r>
              <a:endParaRPr sz="700"/>
            </a:p>
          </p:txBody>
        </p:sp>
      </p:grpSp>
      <p:sp>
        <p:nvSpPr>
          <p:cNvPr id="344" name="Google Shape;344;p41"/>
          <p:cNvSpPr/>
          <p:nvPr/>
        </p:nvSpPr>
        <p:spPr>
          <a:xfrm>
            <a:off x="514350" y="514350"/>
            <a:ext cx="3110979" cy="4114800"/>
          </a:xfrm>
          <a:custGeom>
            <a:rect b="b" l="l" r="r" t="t"/>
            <a:pathLst>
              <a:path extrusionOk="0" h="1274980" w="963944">
                <a:moveTo>
                  <a:pt x="0" y="0"/>
                </a:moveTo>
                <a:lnTo>
                  <a:pt x="963944" y="0"/>
                </a:lnTo>
                <a:lnTo>
                  <a:pt x="963944" y="1274980"/>
                </a:lnTo>
                <a:lnTo>
                  <a:pt x="0" y="1274980"/>
                </a:lnTo>
                <a:close/>
              </a:path>
            </a:pathLst>
          </a:custGeom>
          <a:blipFill rotWithShape="1">
            <a:blip r:embed="rId5">
              <a:alphaModFix/>
            </a:blip>
            <a:stretch>
              <a:fillRect b="0" l="-67565" r="-67568" t="0"/>
            </a:stretch>
          </a:blipFill>
          <a:ln>
            <a:noFill/>
          </a:ln>
        </p:spPr>
      </p:sp>
      <p:sp>
        <p:nvSpPr>
          <p:cNvPr id="345" name="Google Shape;345;p41"/>
          <p:cNvSpPr txBox="1"/>
          <p:nvPr/>
        </p:nvSpPr>
        <p:spPr>
          <a:xfrm>
            <a:off x="3978300" y="1623300"/>
            <a:ext cx="4403700" cy="7389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b="1" i="0" lang="en" sz="6000" u="none" cap="none" strike="noStrike">
                <a:solidFill>
                  <a:srgbClr val="111111"/>
                </a:solidFill>
                <a:latin typeface="Bricolage Grotesque"/>
                <a:ea typeface="Bricolage Grotesque"/>
                <a:cs typeface="Bricolage Grotesque"/>
                <a:sym typeface="Bricolage Grotesque"/>
              </a:rPr>
              <a:t>References</a:t>
            </a:r>
            <a:endParaRPr b="1" sz="100">
              <a:latin typeface="Bricolage Grotesque"/>
              <a:ea typeface="Bricolage Grotesque"/>
              <a:cs typeface="Bricolage Grotesque"/>
              <a:sym typeface="Bricolage Grotesque"/>
            </a:endParaRPr>
          </a:p>
        </p:txBody>
      </p:sp>
      <p:sp>
        <p:nvSpPr>
          <p:cNvPr id="346" name="Google Shape;346;p41"/>
          <p:cNvSpPr txBox="1"/>
          <p:nvPr/>
        </p:nvSpPr>
        <p:spPr>
          <a:xfrm>
            <a:off x="3920975" y="2651375"/>
            <a:ext cx="4703100" cy="1642500"/>
          </a:xfrm>
          <a:prstGeom prst="rect">
            <a:avLst/>
          </a:prstGeom>
          <a:noFill/>
          <a:ln>
            <a:noFill/>
          </a:ln>
        </p:spPr>
        <p:txBody>
          <a:bodyPr anchorCtr="0" anchor="t" bIns="0" lIns="0" spcFirstLastPara="1" rIns="0" wrap="square" tIns="0">
            <a:spAutoFit/>
          </a:bodyPr>
          <a:lstStyle/>
          <a:p>
            <a:pPr indent="-120650" lvl="1" marL="279400" marR="0" rtl="0" algn="l">
              <a:lnSpc>
                <a:spcPct val="174028"/>
              </a:lnSpc>
              <a:spcBef>
                <a:spcPts val="0"/>
              </a:spcBef>
              <a:spcAft>
                <a:spcPts val="0"/>
              </a:spcAft>
              <a:buClr>
                <a:srgbClr val="444CE7"/>
              </a:buClr>
              <a:buSzPts val="1100"/>
              <a:buFont typeface="Open Sans"/>
              <a:buChar char="•"/>
            </a:pPr>
            <a:r>
              <a:rPr lang="en" sz="1100">
                <a:latin typeface="Open Sans"/>
                <a:ea typeface="Open Sans"/>
                <a:cs typeface="Open Sans"/>
                <a:sym typeface="Open Sans"/>
              </a:rPr>
              <a:t>https://docs.teradata.com/</a:t>
            </a:r>
            <a:endParaRPr sz="500">
              <a:latin typeface="Open Sans"/>
              <a:ea typeface="Open Sans"/>
              <a:cs typeface="Open Sans"/>
              <a:sym typeface="Open Sans"/>
            </a:endParaRPr>
          </a:p>
          <a:p>
            <a:pPr indent="-120650" lvl="1" marL="279400" marR="0" rtl="0" algn="l">
              <a:lnSpc>
                <a:spcPct val="174028"/>
              </a:lnSpc>
              <a:spcBef>
                <a:spcPts val="0"/>
              </a:spcBef>
              <a:spcAft>
                <a:spcPts val="0"/>
              </a:spcAft>
              <a:buClr>
                <a:srgbClr val="444CE7"/>
              </a:buClr>
              <a:buSzPts val="1100"/>
              <a:buFont typeface="Open Sans"/>
              <a:buChar char="•"/>
            </a:pPr>
            <a:r>
              <a:rPr lang="en" sz="1100">
                <a:latin typeface="Open Sans"/>
                <a:ea typeface="Open Sans"/>
                <a:cs typeface="Open Sans"/>
                <a:sym typeface="Open Sans"/>
              </a:rPr>
              <a:t>https://cloud.google.com/bigquery/docs</a:t>
            </a:r>
            <a:endParaRPr sz="500">
              <a:latin typeface="Open Sans"/>
              <a:ea typeface="Open Sans"/>
              <a:cs typeface="Open Sans"/>
              <a:sym typeface="Open Sans"/>
            </a:endParaRPr>
          </a:p>
          <a:p>
            <a:pPr indent="-120650" lvl="1" marL="279400" marR="0" rtl="0" algn="l">
              <a:lnSpc>
                <a:spcPct val="174028"/>
              </a:lnSpc>
              <a:spcBef>
                <a:spcPts val="0"/>
              </a:spcBef>
              <a:spcAft>
                <a:spcPts val="0"/>
              </a:spcAft>
              <a:buClr>
                <a:srgbClr val="444CE7"/>
              </a:buClr>
              <a:buSzPts val="1100"/>
              <a:buFont typeface="Open Sans"/>
              <a:buChar char="•"/>
            </a:pPr>
            <a:r>
              <a:rPr lang="en" sz="1100">
                <a:latin typeface="Open Sans"/>
                <a:ea typeface="Open Sans"/>
                <a:cs typeface="Open Sans"/>
                <a:sym typeface="Open Sans"/>
              </a:rPr>
              <a:t>https://learn.microsoft.com/en-us/azure/azure-sql/?view=azures</a:t>
            </a:r>
            <a:r>
              <a:rPr lang="en" sz="1100">
                <a:latin typeface="Open Sans"/>
                <a:ea typeface="Open Sans"/>
                <a:cs typeface="Open Sans"/>
                <a:sym typeface="Open Sans"/>
              </a:rPr>
              <a:t>ql</a:t>
            </a:r>
            <a:endParaRPr sz="500">
              <a:latin typeface="Open Sans"/>
              <a:ea typeface="Open Sans"/>
              <a:cs typeface="Open Sans"/>
              <a:sym typeface="Open Sans"/>
            </a:endParaRPr>
          </a:p>
          <a:p>
            <a:pPr indent="-120650" lvl="1" marL="279400" marR="0" rtl="0" algn="l">
              <a:lnSpc>
                <a:spcPct val="174028"/>
              </a:lnSpc>
              <a:spcBef>
                <a:spcPts val="0"/>
              </a:spcBef>
              <a:spcAft>
                <a:spcPts val="0"/>
              </a:spcAft>
              <a:buClr>
                <a:srgbClr val="444CE7"/>
              </a:buClr>
              <a:buSzPts val="1100"/>
              <a:buFont typeface="Open Sans"/>
              <a:buChar char="•"/>
            </a:pPr>
            <a:r>
              <a:rPr lang="en" sz="1100">
                <a:latin typeface="Open Sans"/>
                <a:ea typeface="Open Sans"/>
                <a:cs typeface="Open Sans"/>
                <a:sym typeface="Open Sans"/>
              </a:rPr>
              <a:t>https://www.postgresql.org/docs/</a:t>
            </a:r>
            <a:endParaRPr sz="500">
              <a:latin typeface="Open Sans"/>
              <a:ea typeface="Open Sans"/>
              <a:cs typeface="Open Sans"/>
              <a:sym typeface="Open Sans"/>
            </a:endParaRPr>
          </a:p>
          <a:p>
            <a:pPr indent="-120650" lvl="1" marL="279400" marR="0" rtl="0" algn="l">
              <a:lnSpc>
                <a:spcPct val="174028"/>
              </a:lnSpc>
              <a:spcBef>
                <a:spcPts val="0"/>
              </a:spcBef>
              <a:spcAft>
                <a:spcPts val="0"/>
              </a:spcAft>
              <a:buClr>
                <a:srgbClr val="444CE7"/>
              </a:buClr>
              <a:buSzPts val="1100"/>
              <a:buFont typeface="Open Sans"/>
              <a:buChar char="•"/>
            </a:pPr>
            <a:r>
              <a:rPr lang="en" sz="1100">
                <a:latin typeface="Open Sans"/>
                <a:ea typeface="Open Sans"/>
                <a:cs typeface="Open Sans"/>
                <a:sym typeface="Open Sans"/>
              </a:rPr>
              <a:t>https://dev.mysql.com/doc/</a:t>
            </a:r>
            <a:endParaRPr sz="1100">
              <a:latin typeface="Open Sans"/>
              <a:ea typeface="Open Sans"/>
              <a:cs typeface="Open Sans"/>
              <a:sym typeface="Open Sans"/>
            </a:endParaRPr>
          </a:p>
          <a:p>
            <a:pPr indent="-120650" lvl="1" marL="279400" marR="0" rtl="0" algn="l">
              <a:lnSpc>
                <a:spcPct val="174028"/>
              </a:lnSpc>
              <a:spcBef>
                <a:spcPts val="0"/>
              </a:spcBef>
              <a:spcAft>
                <a:spcPts val="0"/>
              </a:spcAft>
              <a:buSzPts val="1100"/>
              <a:buFont typeface="Open Sans"/>
              <a:buChar char="•"/>
            </a:pPr>
            <a:r>
              <a:rPr lang="en" sz="1100">
                <a:latin typeface="Open Sans"/>
                <a:ea typeface="Open Sans"/>
                <a:cs typeface="Open Sans"/>
                <a:sym typeface="Open Sans"/>
              </a:rPr>
              <a:t>https://www.youtube.com/watch?v=TvLWozM182E&amp;t=1481s</a:t>
            </a:r>
            <a:endParaRPr sz="1100">
              <a:latin typeface="Open Sans"/>
              <a:ea typeface="Open Sans"/>
              <a:cs typeface="Open Sans"/>
              <a:sym typeface="Open Sans"/>
            </a:endParaRPr>
          </a:p>
        </p:txBody>
      </p:sp>
      <p:sp>
        <p:nvSpPr>
          <p:cNvPr id="347" name="Google Shape;347;p41"/>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11</a:t>
            </a:r>
            <a:endParaRPr sz="700"/>
          </a:p>
        </p:txBody>
      </p:sp>
    </p:spTree>
  </p:cSld>
  <p:clrMapOvr>
    <a:masterClrMapping/>
  </p:clrMapOvr>
  <p:transition>
    <p:fade thruBlk="1"/>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5F5F5"/>
        </a:solidFill>
      </p:bgPr>
    </p:bg>
    <p:spTree>
      <p:nvGrpSpPr>
        <p:cNvPr id="351" name="Shape 351"/>
        <p:cNvGrpSpPr/>
        <p:nvPr/>
      </p:nvGrpSpPr>
      <p:grpSpPr>
        <a:xfrm>
          <a:off x="0" y="0"/>
          <a:ext cx="0" cy="0"/>
          <a:chOff x="0" y="0"/>
          <a:chExt cx="0" cy="0"/>
        </a:xfrm>
      </p:grpSpPr>
      <p:sp>
        <p:nvSpPr>
          <p:cNvPr id="352" name="Google Shape;352;p42"/>
          <p:cNvSpPr txBox="1"/>
          <p:nvPr/>
        </p:nvSpPr>
        <p:spPr>
          <a:xfrm>
            <a:off x="392250" y="672375"/>
            <a:ext cx="8359500" cy="19395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None/>
            </a:pPr>
            <a:r>
              <a:rPr b="1" i="0" lang="en" sz="12600" u="none" cap="none" strike="noStrike">
                <a:solidFill>
                  <a:srgbClr val="111111"/>
                </a:solidFill>
                <a:latin typeface="Bricolage Grotesque"/>
                <a:ea typeface="Bricolage Grotesque"/>
                <a:cs typeface="Bricolage Grotesque"/>
                <a:sym typeface="Bricolage Grotesque"/>
              </a:rPr>
              <a:t>Thank you</a:t>
            </a:r>
            <a:endParaRPr b="1" sz="12800">
              <a:latin typeface="Bricolage Grotesque"/>
              <a:ea typeface="Bricolage Grotesque"/>
              <a:cs typeface="Bricolage Grotesque"/>
              <a:sym typeface="Bricolage Grotesque"/>
            </a:endParaRPr>
          </a:p>
        </p:txBody>
      </p:sp>
      <p:grpSp>
        <p:nvGrpSpPr>
          <p:cNvPr id="353" name="Google Shape;353;p42"/>
          <p:cNvGrpSpPr/>
          <p:nvPr/>
        </p:nvGrpSpPr>
        <p:grpSpPr>
          <a:xfrm>
            <a:off x="0" y="2732251"/>
            <a:ext cx="9144000" cy="2411250"/>
            <a:chOff x="0" y="0"/>
            <a:chExt cx="4824658" cy="1272250"/>
          </a:xfrm>
        </p:grpSpPr>
        <p:sp>
          <p:nvSpPr>
            <p:cNvPr id="354" name="Google Shape;354;p42"/>
            <p:cNvSpPr/>
            <p:nvPr/>
          </p:nvSpPr>
          <p:spPr>
            <a:xfrm>
              <a:off x="0" y="0"/>
              <a:ext cx="4824658" cy="1272250"/>
            </a:xfrm>
            <a:custGeom>
              <a:rect b="b" l="l" r="r" t="t"/>
              <a:pathLst>
                <a:path extrusionOk="0" h="1272250" w="4824658">
                  <a:moveTo>
                    <a:pt x="0" y="0"/>
                  </a:moveTo>
                  <a:lnTo>
                    <a:pt x="4824658" y="0"/>
                  </a:lnTo>
                  <a:lnTo>
                    <a:pt x="4824658" y="1272250"/>
                  </a:lnTo>
                  <a:lnTo>
                    <a:pt x="0" y="1272250"/>
                  </a:lnTo>
                  <a:close/>
                </a:path>
              </a:pathLst>
            </a:custGeom>
            <a:solidFill>
              <a:srgbClr val="D92D20"/>
            </a:solidFill>
            <a:ln cap="sq" cmpd="sng" w="28575">
              <a:solidFill>
                <a:srgbClr val="111111"/>
              </a:solidFill>
              <a:prstDash val="solid"/>
              <a:miter lim="8000"/>
              <a:headEnd len="sm" w="sm" type="none"/>
              <a:tailEnd len="sm" w="sm" type="none"/>
            </a:ln>
          </p:spPr>
        </p:sp>
        <p:sp>
          <p:nvSpPr>
            <p:cNvPr id="355" name="Google Shape;355;p42"/>
            <p:cNvSpPr txBox="1"/>
            <p:nvPr/>
          </p:nvSpPr>
          <p:spPr>
            <a:xfrm>
              <a:off x="0" y="47625"/>
              <a:ext cx="4824658" cy="1224625"/>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56" name="Google Shape;356;p42"/>
          <p:cNvSpPr/>
          <p:nvPr/>
        </p:nvSpPr>
        <p:spPr>
          <a:xfrm>
            <a:off x="514350" y="2952874"/>
            <a:ext cx="2758609" cy="1952502"/>
          </a:xfrm>
          <a:custGeom>
            <a:rect b="b" l="l" r="r" t="t"/>
            <a:pathLst>
              <a:path extrusionOk="0" h="1028478" w="1453094">
                <a:moveTo>
                  <a:pt x="71565" y="0"/>
                </a:moveTo>
                <a:lnTo>
                  <a:pt x="1381530" y="0"/>
                </a:lnTo>
                <a:cubicBezTo>
                  <a:pt x="1400510" y="0"/>
                  <a:pt x="1418713" y="7540"/>
                  <a:pt x="1432134" y="20961"/>
                </a:cubicBezTo>
                <a:cubicBezTo>
                  <a:pt x="1445554" y="34382"/>
                  <a:pt x="1453094" y="52585"/>
                  <a:pt x="1453094" y="71565"/>
                </a:cubicBezTo>
                <a:lnTo>
                  <a:pt x="1453094" y="956913"/>
                </a:lnTo>
                <a:cubicBezTo>
                  <a:pt x="1453094" y="996438"/>
                  <a:pt x="1421054" y="1028478"/>
                  <a:pt x="1381530" y="1028478"/>
                </a:cubicBezTo>
                <a:lnTo>
                  <a:pt x="71565" y="1028478"/>
                </a:lnTo>
                <a:cubicBezTo>
                  <a:pt x="32041" y="1028478"/>
                  <a:pt x="0" y="996438"/>
                  <a:pt x="0" y="956913"/>
                </a:cubicBezTo>
                <a:lnTo>
                  <a:pt x="0" y="71565"/>
                </a:lnTo>
                <a:cubicBezTo>
                  <a:pt x="0" y="32041"/>
                  <a:pt x="32041" y="0"/>
                  <a:pt x="71565" y="0"/>
                </a:cubicBezTo>
                <a:close/>
              </a:path>
            </a:pathLst>
          </a:custGeom>
          <a:solidFill>
            <a:srgbClr val="F5F5F5"/>
          </a:solidFill>
          <a:ln cap="rnd" cmpd="sng" w="19050">
            <a:solidFill>
              <a:srgbClr val="11111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7" name="Google Shape;357;p42"/>
          <p:cNvSpPr txBox="1"/>
          <p:nvPr/>
        </p:nvSpPr>
        <p:spPr>
          <a:xfrm>
            <a:off x="514350" y="3043287"/>
            <a:ext cx="2758609" cy="1862088"/>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i="0" sz="900" u="none" cap="none" strike="noStrike">
              <a:solidFill>
                <a:schemeClr val="dk1"/>
              </a:solidFill>
              <a:latin typeface="Open Sans"/>
              <a:ea typeface="Open Sans"/>
              <a:cs typeface="Open Sans"/>
              <a:sym typeface="Open Sans"/>
            </a:endParaRPr>
          </a:p>
        </p:txBody>
      </p:sp>
      <p:sp>
        <p:nvSpPr>
          <p:cNvPr id="358" name="Google Shape;358;p42"/>
          <p:cNvSpPr/>
          <p:nvPr/>
        </p:nvSpPr>
        <p:spPr>
          <a:xfrm>
            <a:off x="3469021" y="2952874"/>
            <a:ext cx="5158081" cy="1951537"/>
          </a:xfrm>
          <a:custGeom>
            <a:rect b="b" l="l" r="r" t="t"/>
            <a:pathLst>
              <a:path extrusionOk="0" h="1028478" w="2718356">
                <a:moveTo>
                  <a:pt x="38255" y="0"/>
                </a:moveTo>
                <a:lnTo>
                  <a:pt x="2680101" y="0"/>
                </a:lnTo>
                <a:cubicBezTo>
                  <a:pt x="2701229" y="0"/>
                  <a:pt x="2718356" y="17127"/>
                  <a:pt x="2718356" y="38255"/>
                </a:cubicBezTo>
                <a:lnTo>
                  <a:pt x="2718356" y="990223"/>
                </a:lnTo>
                <a:cubicBezTo>
                  <a:pt x="2718356" y="1000369"/>
                  <a:pt x="2714326" y="1010099"/>
                  <a:pt x="2707152" y="1017274"/>
                </a:cubicBezTo>
                <a:cubicBezTo>
                  <a:pt x="2699977" y="1024448"/>
                  <a:pt x="2690247" y="1028478"/>
                  <a:pt x="2680101" y="1028478"/>
                </a:cubicBezTo>
                <a:lnTo>
                  <a:pt x="38255" y="1028478"/>
                </a:lnTo>
                <a:cubicBezTo>
                  <a:pt x="17127" y="1028478"/>
                  <a:pt x="0" y="1011351"/>
                  <a:pt x="0" y="990223"/>
                </a:cubicBezTo>
                <a:lnTo>
                  <a:pt x="0" y="38255"/>
                </a:lnTo>
                <a:cubicBezTo>
                  <a:pt x="0" y="28109"/>
                  <a:pt x="4030" y="18379"/>
                  <a:pt x="11205" y="11205"/>
                </a:cubicBezTo>
                <a:cubicBezTo>
                  <a:pt x="18379" y="4030"/>
                  <a:pt x="28109" y="0"/>
                  <a:pt x="38255" y="0"/>
                </a:cubicBezTo>
                <a:close/>
              </a:path>
            </a:pathLst>
          </a:custGeom>
          <a:solidFill>
            <a:srgbClr val="F5F5F5"/>
          </a:solidFill>
          <a:ln cap="rnd" cmpd="sng" w="19050">
            <a:solidFill>
              <a:srgbClr val="111111"/>
            </a:solidFill>
            <a:prstDash val="solid"/>
            <a:round/>
            <a:headEnd len="sm" w="sm" type="none"/>
            <a:tailEnd len="sm" w="sm" type="none"/>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59" name="Google Shape;359;p42"/>
          <p:cNvSpPr txBox="1"/>
          <p:nvPr/>
        </p:nvSpPr>
        <p:spPr>
          <a:xfrm>
            <a:off x="3983483" y="3124203"/>
            <a:ext cx="5160600" cy="1862400"/>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sp>
        <p:nvSpPr>
          <p:cNvPr id="360" name="Google Shape;360;p42"/>
          <p:cNvSpPr/>
          <p:nvPr/>
        </p:nvSpPr>
        <p:spPr>
          <a:xfrm>
            <a:off x="763660" y="4427792"/>
            <a:ext cx="201359" cy="201358"/>
          </a:xfrm>
          <a:custGeom>
            <a:rect b="b" l="l" r="r" t="t"/>
            <a:pathLst>
              <a:path extrusionOk="0" h="402717" w="402717">
                <a:moveTo>
                  <a:pt x="0" y="0"/>
                </a:moveTo>
                <a:lnTo>
                  <a:pt x="402717" y="0"/>
                </a:lnTo>
                <a:lnTo>
                  <a:pt x="402717" y="402717"/>
                </a:lnTo>
                <a:lnTo>
                  <a:pt x="0" y="402717"/>
                </a:lnTo>
                <a:lnTo>
                  <a:pt x="0" y="0"/>
                </a:lnTo>
                <a:close/>
              </a:path>
            </a:pathLst>
          </a:custGeom>
          <a:blipFill rotWithShape="1">
            <a:blip r:embed="rId3">
              <a:alphaModFix/>
            </a:blip>
            <a:stretch>
              <a:fillRect b="0" l="0" r="0" t="0"/>
            </a:stretch>
          </a:blipFill>
          <a:ln>
            <a:noFill/>
          </a:ln>
        </p:spPr>
      </p:sp>
      <p:sp>
        <p:nvSpPr>
          <p:cNvPr id="361" name="Google Shape;361;p42"/>
          <p:cNvSpPr txBox="1"/>
          <p:nvPr/>
        </p:nvSpPr>
        <p:spPr>
          <a:xfrm>
            <a:off x="1047829" y="4472908"/>
            <a:ext cx="1948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 sz="900" u="none" cap="none" strike="noStrike">
                <a:solidFill>
                  <a:srgbClr val="111111"/>
                </a:solidFill>
                <a:latin typeface="Open Sans"/>
                <a:ea typeface="Open Sans"/>
                <a:cs typeface="Open Sans"/>
                <a:sym typeface="Open Sans"/>
              </a:rPr>
              <a:t>https://fullstackdatascience.com/</a:t>
            </a:r>
            <a:endParaRPr sz="600">
              <a:latin typeface="Open Sans"/>
              <a:ea typeface="Open Sans"/>
              <a:cs typeface="Open Sans"/>
              <a:sym typeface="Open Sans"/>
            </a:endParaRPr>
          </a:p>
        </p:txBody>
      </p:sp>
      <p:sp>
        <p:nvSpPr>
          <p:cNvPr id="362" name="Google Shape;362;p42"/>
          <p:cNvSpPr/>
          <p:nvPr/>
        </p:nvSpPr>
        <p:spPr>
          <a:xfrm>
            <a:off x="763660" y="3218220"/>
            <a:ext cx="200025" cy="200025"/>
          </a:xfrm>
          <a:custGeom>
            <a:rect b="b" l="l" r="r" t="t"/>
            <a:pathLst>
              <a:path extrusionOk="0" h="400050" w="400050">
                <a:moveTo>
                  <a:pt x="0" y="0"/>
                </a:moveTo>
                <a:lnTo>
                  <a:pt x="400050" y="0"/>
                </a:lnTo>
                <a:lnTo>
                  <a:pt x="400050" y="400050"/>
                </a:lnTo>
                <a:lnTo>
                  <a:pt x="0" y="400050"/>
                </a:lnTo>
                <a:lnTo>
                  <a:pt x="0" y="0"/>
                </a:lnTo>
                <a:close/>
              </a:path>
            </a:pathLst>
          </a:custGeom>
          <a:blipFill rotWithShape="1">
            <a:blip r:embed="rId4">
              <a:alphaModFix/>
            </a:blip>
            <a:stretch>
              <a:fillRect b="0" l="0" r="0" t="0"/>
            </a:stretch>
          </a:blipFill>
          <a:ln>
            <a:noFill/>
          </a:ln>
        </p:spPr>
      </p:sp>
      <p:sp>
        <p:nvSpPr>
          <p:cNvPr id="363" name="Google Shape;363;p42"/>
          <p:cNvSpPr txBox="1"/>
          <p:nvPr/>
        </p:nvSpPr>
        <p:spPr>
          <a:xfrm>
            <a:off x="1047829" y="3262670"/>
            <a:ext cx="1948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 sz="900" u="none" cap="none" strike="noStrike">
                <a:solidFill>
                  <a:srgbClr val="111111"/>
                </a:solidFill>
                <a:latin typeface="Open Sans"/>
                <a:ea typeface="Open Sans"/>
                <a:cs typeface="Open Sans"/>
                <a:sym typeface="Open Sans"/>
              </a:rPr>
              <a:t>096 574 90 25</a:t>
            </a:r>
            <a:endParaRPr sz="600">
              <a:latin typeface="Open Sans"/>
              <a:ea typeface="Open Sans"/>
              <a:cs typeface="Open Sans"/>
              <a:sym typeface="Open Sans"/>
            </a:endParaRPr>
          </a:p>
        </p:txBody>
      </p:sp>
      <p:sp>
        <p:nvSpPr>
          <p:cNvPr id="364" name="Google Shape;364;p42"/>
          <p:cNvSpPr txBox="1"/>
          <p:nvPr/>
        </p:nvSpPr>
        <p:spPr>
          <a:xfrm>
            <a:off x="1047829" y="4069051"/>
            <a:ext cx="1948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 sz="900" u="none" cap="none" strike="noStrike">
                <a:solidFill>
                  <a:srgbClr val="111111"/>
                </a:solidFill>
                <a:latin typeface="Open Sans"/>
                <a:ea typeface="Open Sans"/>
                <a:cs typeface="Open Sans"/>
                <a:sym typeface="Open Sans"/>
              </a:rPr>
              <a:t>fullstackdatascience</a:t>
            </a:r>
            <a:endParaRPr sz="600">
              <a:latin typeface="Open Sans"/>
              <a:ea typeface="Open Sans"/>
              <a:cs typeface="Open Sans"/>
              <a:sym typeface="Open Sans"/>
            </a:endParaRPr>
          </a:p>
        </p:txBody>
      </p:sp>
      <p:sp>
        <p:nvSpPr>
          <p:cNvPr id="365" name="Google Shape;365;p42"/>
          <p:cNvSpPr/>
          <p:nvPr/>
        </p:nvSpPr>
        <p:spPr>
          <a:xfrm>
            <a:off x="763660" y="4024601"/>
            <a:ext cx="200025" cy="200025"/>
          </a:xfrm>
          <a:custGeom>
            <a:rect b="b" l="l" r="r" t="t"/>
            <a:pathLst>
              <a:path extrusionOk="0" h="400050" w="400050">
                <a:moveTo>
                  <a:pt x="0" y="0"/>
                </a:moveTo>
                <a:lnTo>
                  <a:pt x="400050" y="0"/>
                </a:lnTo>
                <a:lnTo>
                  <a:pt x="400050" y="400050"/>
                </a:lnTo>
                <a:lnTo>
                  <a:pt x="0" y="400050"/>
                </a:lnTo>
                <a:lnTo>
                  <a:pt x="0" y="0"/>
                </a:lnTo>
                <a:close/>
              </a:path>
            </a:pathLst>
          </a:custGeom>
          <a:blipFill rotWithShape="1">
            <a:blip r:embed="rId5">
              <a:alphaModFix/>
            </a:blip>
            <a:stretch>
              <a:fillRect b="0" l="0" r="0" t="0"/>
            </a:stretch>
          </a:blipFill>
          <a:ln>
            <a:noFill/>
          </a:ln>
        </p:spPr>
      </p:sp>
      <p:sp>
        <p:nvSpPr>
          <p:cNvPr id="366" name="Google Shape;366;p42"/>
          <p:cNvSpPr txBox="1"/>
          <p:nvPr/>
        </p:nvSpPr>
        <p:spPr>
          <a:xfrm>
            <a:off x="1047829" y="3665861"/>
            <a:ext cx="1948800" cy="1386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 sz="900" u="none" cap="none" strike="noStrike">
                <a:solidFill>
                  <a:srgbClr val="111111"/>
                </a:solidFill>
                <a:latin typeface="Open Sans"/>
                <a:ea typeface="Open Sans"/>
                <a:cs typeface="Open Sans"/>
                <a:sym typeface="Open Sans"/>
              </a:rPr>
              <a:t>info@robusto.ai</a:t>
            </a:r>
            <a:endParaRPr sz="600">
              <a:latin typeface="Open Sans"/>
              <a:ea typeface="Open Sans"/>
              <a:cs typeface="Open Sans"/>
              <a:sym typeface="Open Sans"/>
            </a:endParaRPr>
          </a:p>
        </p:txBody>
      </p:sp>
      <p:sp>
        <p:nvSpPr>
          <p:cNvPr id="367" name="Google Shape;367;p42"/>
          <p:cNvSpPr/>
          <p:nvPr/>
        </p:nvSpPr>
        <p:spPr>
          <a:xfrm>
            <a:off x="763660" y="3621411"/>
            <a:ext cx="200025" cy="200025"/>
          </a:xfrm>
          <a:custGeom>
            <a:rect b="b" l="l" r="r" t="t"/>
            <a:pathLst>
              <a:path extrusionOk="0" h="400050" w="400050">
                <a:moveTo>
                  <a:pt x="0" y="0"/>
                </a:moveTo>
                <a:lnTo>
                  <a:pt x="400050" y="0"/>
                </a:lnTo>
                <a:lnTo>
                  <a:pt x="400050" y="400050"/>
                </a:lnTo>
                <a:lnTo>
                  <a:pt x="0" y="400050"/>
                </a:lnTo>
                <a:lnTo>
                  <a:pt x="0" y="0"/>
                </a:lnTo>
                <a:close/>
              </a:path>
            </a:pathLst>
          </a:custGeom>
          <a:blipFill rotWithShape="1">
            <a:blip r:embed="rId6">
              <a:alphaModFix/>
            </a:blip>
            <a:stretch>
              <a:fillRect b="0" l="0" r="0" t="0"/>
            </a:stretch>
          </a:blipFill>
          <a:ln>
            <a:noFill/>
          </a:ln>
        </p:spPr>
      </p:sp>
      <p:grpSp>
        <p:nvGrpSpPr>
          <p:cNvPr id="368" name="Google Shape;368;p42"/>
          <p:cNvGrpSpPr/>
          <p:nvPr/>
        </p:nvGrpSpPr>
        <p:grpSpPr>
          <a:xfrm>
            <a:off x="5363205" y="3227857"/>
            <a:ext cx="58276" cy="1401293"/>
            <a:chOff x="0" y="0"/>
            <a:chExt cx="30697" cy="738130"/>
          </a:xfrm>
        </p:grpSpPr>
        <p:sp>
          <p:nvSpPr>
            <p:cNvPr id="369" name="Google Shape;369;p42"/>
            <p:cNvSpPr/>
            <p:nvPr/>
          </p:nvSpPr>
          <p:spPr>
            <a:xfrm>
              <a:off x="0" y="0"/>
              <a:ext cx="30697" cy="738130"/>
            </a:xfrm>
            <a:custGeom>
              <a:rect b="b" l="l" r="r" t="t"/>
              <a:pathLst>
                <a:path extrusionOk="0" h="738130" w="30697">
                  <a:moveTo>
                    <a:pt x="15348" y="0"/>
                  </a:moveTo>
                  <a:lnTo>
                    <a:pt x="15348" y="0"/>
                  </a:lnTo>
                  <a:cubicBezTo>
                    <a:pt x="19419" y="0"/>
                    <a:pt x="23323" y="1617"/>
                    <a:pt x="26201" y="4495"/>
                  </a:cubicBezTo>
                  <a:cubicBezTo>
                    <a:pt x="29080" y="7374"/>
                    <a:pt x="30697" y="11278"/>
                    <a:pt x="30697" y="15348"/>
                  </a:cubicBezTo>
                  <a:lnTo>
                    <a:pt x="30697" y="722781"/>
                  </a:lnTo>
                  <a:cubicBezTo>
                    <a:pt x="30697" y="726852"/>
                    <a:pt x="29080" y="730756"/>
                    <a:pt x="26201" y="733634"/>
                  </a:cubicBezTo>
                  <a:cubicBezTo>
                    <a:pt x="23323" y="736512"/>
                    <a:pt x="19419" y="738130"/>
                    <a:pt x="15348" y="738130"/>
                  </a:cubicBezTo>
                  <a:lnTo>
                    <a:pt x="15348" y="738130"/>
                  </a:lnTo>
                  <a:cubicBezTo>
                    <a:pt x="11278" y="738130"/>
                    <a:pt x="7374" y="736512"/>
                    <a:pt x="4495" y="733634"/>
                  </a:cubicBezTo>
                  <a:cubicBezTo>
                    <a:pt x="1617" y="730756"/>
                    <a:pt x="0" y="726852"/>
                    <a:pt x="0" y="722781"/>
                  </a:cubicBezTo>
                  <a:lnTo>
                    <a:pt x="0" y="15348"/>
                  </a:lnTo>
                  <a:cubicBezTo>
                    <a:pt x="0" y="11278"/>
                    <a:pt x="1617" y="7374"/>
                    <a:pt x="4495" y="4495"/>
                  </a:cubicBezTo>
                  <a:cubicBezTo>
                    <a:pt x="7374" y="1617"/>
                    <a:pt x="11278" y="0"/>
                    <a:pt x="15348" y="0"/>
                  </a:cubicBezTo>
                  <a:close/>
                </a:path>
              </a:pathLst>
            </a:custGeom>
            <a:solidFill>
              <a:srgbClr val="111111"/>
            </a:solidFill>
            <a:ln>
              <a:noFill/>
            </a:ln>
          </p:spPr>
          <p:txBody>
            <a:bodyPr anchorCtr="0" anchor="ctr" bIns="45725" lIns="45725" spcFirstLastPara="1" rIns="45725" wrap="square" tIns="45725">
              <a:noAutofit/>
            </a:bodyPr>
            <a:lstStyle/>
            <a:p>
              <a:pPr indent="0" lvl="0" marL="0" rtl="0" algn="l">
                <a:spcBef>
                  <a:spcPts val="0"/>
                </a:spcBef>
                <a:spcAft>
                  <a:spcPts val="0"/>
                </a:spcAft>
                <a:buNone/>
              </a:pPr>
              <a:r>
                <a:t/>
              </a:r>
              <a:endParaRPr/>
            </a:p>
          </p:txBody>
        </p:sp>
        <p:sp>
          <p:nvSpPr>
            <p:cNvPr id="370" name="Google Shape;370;p42"/>
            <p:cNvSpPr txBox="1"/>
            <p:nvPr/>
          </p:nvSpPr>
          <p:spPr>
            <a:xfrm>
              <a:off x="0" y="0"/>
              <a:ext cx="30697" cy="738130"/>
            </a:xfrm>
            <a:prstGeom prst="rect">
              <a:avLst/>
            </a:prstGeom>
            <a:noFill/>
            <a:ln>
              <a:noFill/>
            </a:ln>
          </p:spPr>
          <p:txBody>
            <a:bodyPr anchorCtr="0" anchor="ctr" bIns="25400" lIns="25400" spcFirstLastPara="1" rIns="25400" wrap="square" tIns="25400">
              <a:noAutofit/>
            </a:bodyPr>
            <a:lstStyle/>
            <a:p>
              <a:pPr indent="0" lvl="0" marL="0" marR="0" rtl="0" algn="ctr">
                <a:lnSpc>
                  <a:spcPct val="130000"/>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371" name="Google Shape;371;p42"/>
          <p:cNvSpPr txBox="1"/>
          <p:nvPr/>
        </p:nvSpPr>
        <p:spPr>
          <a:xfrm>
            <a:off x="5599797" y="3251670"/>
            <a:ext cx="1684800" cy="1692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i="0" lang="en" sz="1100" u="none" cap="none" strike="noStrike">
                <a:solidFill>
                  <a:srgbClr val="111111"/>
                </a:solidFill>
                <a:latin typeface="Bricolage Grotesque Light"/>
                <a:ea typeface="Bricolage Grotesque Light"/>
                <a:cs typeface="Bricolage Grotesque Light"/>
                <a:sym typeface="Bricolage Grotesque Light"/>
              </a:rPr>
              <a:t>CREATED BY</a:t>
            </a:r>
            <a:endParaRPr sz="700">
              <a:latin typeface="Bricolage Grotesque Light"/>
              <a:ea typeface="Bricolage Grotesque Light"/>
              <a:cs typeface="Bricolage Grotesque Light"/>
              <a:sym typeface="Bricolage Grotesque Light"/>
            </a:endParaRPr>
          </a:p>
        </p:txBody>
      </p:sp>
      <p:grpSp>
        <p:nvGrpSpPr>
          <p:cNvPr id="372" name="Google Shape;372;p42"/>
          <p:cNvGrpSpPr/>
          <p:nvPr/>
        </p:nvGrpSpPr>
        <p:grpSpPr>
          <a:xfrm>
            <a:off x="5599797" y="4335875"/>
            <a:ext cx="1684688" cy="400272"/>
            <a:chOff x="0" y="47625"/>
            <a:chExt cx="4492500" cy="1067392"/>
          </a:xfrm>
        </p:grpSpPr>
        <p:sp>
          <p:nvSpPr>
            <p:cNvPr id="373" name="Google Shape;373;p42"/>
            <p:cNvSpPr txBox="1"/>
            <p:nvPr/>
          </p:nvSpPr>
          <p:spPr>
            <a:xfrm>
              <a:off x="0" y="47625"/>
              <a:ext cx="4492500" cy="9030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b="1" lang="en" sz="1100">
                  <a:solidFill>
                    <a:srgbClr val="111111"/>
                  </a:solidFill>
                  <a:latin typeface="Open Sans"/>
                  <a:ea typeface="Open Sans"/>
                  <a:cs typeface="Open Sans"/>
                  <a:sym typeface="Open Sans"/>
                </a:rPr>
                <a:t>Data Manager</a:t>
              </a:r>
              <a:endParaRPr b="1"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b="1" sz="1100">
                <a:solidFill>
                  <a:srgbClr val="111111"/>
                </a:solidFill>
                <a:latin typeface="Open Sans"/>
                <a:ea typeface="Open Sans"/>
                <a:cs typeface="Open Sans"/>
                <a:sym typeface="Open Sans"/>
              </a:endParaRPr>
            </a:p>
          </p:txBody>
        </p:sp>
        <p:sp>
          <p:nvSpPr>
            <p:cNvPr id="374" name="Google Shape;374;p42"/>
            <p:cNvSpPr txBox="1"/>
            <p:nvPr/>
          </p:nvSpPr>
          <p:spPr>
            <a:xfrm>
              <a:off x="0" y="540517"/>
              <a:ext cx="2844300" cy="5745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 sz="700">
                  <a:solidFill>
                    <a:srgbClr val="111111"/>
                  </a:solidFill>
                  <a:latin typeface="Open Sans"/>
                  <a:ea typeface="Open Sans"/>
                  <a:cs typeface="Open Sans"/>
                  <a:sym typeface="Open Sans"/>
                </a:rPr>
                <a:t>Hanoi, Vietnam</a:t>
              </a:r>
              <a:endParaRPr sz="700">
                <a:solidFill>
                  <a:schemeClr val="dk1"/>
                </a:solidFill>
                <a:latin typeface="Open Sans"/>
                <a:ea typeface="Open Sans"/>
                <a:cs typeface="Open Sans"/>
                <a:sym typeface="Open Sans"/>
              </a:endParaRPr>
            </a:p>
            <a:p>
              <a:pPr indent="0" lvl="0" marL="0" marR="0" rtl="0" algn="l">
                <a:lnSpc>
                  <a:spcPct val="100000"/>
                </a:lnSpc>
                <a:spcBef>
                  <a:spcPts val="0"/>
                </a:spcBef>
                <a:spcAft>
                  <a:spcPts val="0"/>
                </a:spcAft>
                <a:buNone/>
              </a:pPr>
              <a:r>
                <a:t/>
              </a:r>
              <a:endParaRPr sz="700">
                <a:solidFill>
                  <a:srgbClr val="111111"/>
                </a:solidFill>
                <a:latin typeface="Open Sans"/>
                <a:ea typeface="Open Sans"/>
                <a:cs typeface="Open Sans"/>
                <a:sym typeface="Open Sans"/>
              </a:endParaRPr>
            </a:p>
          </p:txBody>
        </p:sp>
      </p:grpSp>
      <p:sp>
        <p:nvSpPr>
          <p:cNvPr id="375" name="Google Shape;375;p42"/>
          <p:cNvSpPr txBox="1"/>
          <p:nvPr/>
        </p:nvSpPr>
        <p:spPr>
          <a:xfrm>
            <a:off x="5599798" y="3427246"/>
            <a:ext cx="2730900" cy="3693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Font typeface="Arial"/>
              <a:buNone/>
            </a:pPr>
            <a:r>
              <a:rPr lang="en" sz="2400">
                <a:solidFill>
                  <a:srgbClr val="111111"/>
                </a:solidFill>
                <a:latin typeface="Bricolage Grotesque SemiBold"/>
                <a:ea typeface="Bricolage Grotesque SemiBold"/>
                <a:cs typeface="Bricolage Grotesque SemiBold"/>
                <a:sym typeface="Bricolage Grotesque SemiBold"/>
              </a:rPr>
              <a:t>Nguyen Tien Huy</a:t>
            </a:r>
            <a:endParaRPr sz="700">
              <a:latin typeface="Bricolage Grotesque SemiBold"/>
              <a:ea typeface="Bricolage Grotesque SemiBold"/>
              <a:cs typeface="Bricolage Grotesque SemiBold"/>
              <a:sym typeface="Bricolage Grotesque SemiBold"/>
            </a:endParaRPr>
          </a:p>
        </p:txBody>
      </p:sp>
      <p:sp>
        <p:nvSpPr>
          <p:cNvPr id="376" name="Google Shape;376;p42"/>
          <p:cNvSpPr/>
          <p:nvPr/>
        </p:nvSpPr>
        <p:spPr>
          <a:xfrm>
            <a:off x="7735588" y="514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7">
              <a:alphaModFix/>
            </a:blip>
            <a:stretch>
              <a:fillRect b="0" l="0" r="0" t="0"/>
            </a:stretch>
          </a:blipFill>
          <a:ln>
            <a:noFill/>
          </a:ln>
        </p:spPr>
      </p:sp>
      <p:grpSp>
        <p:nvGrpSpPr>
          <p:cNvPr id="377" name="Google Shape;377;p42"/>
          <p:cNvGrpSpPr/>
          <p:nvPr/>
        </p:nvGrpSpPr>
        <p:grpSpPr>
          <a:xfrm>
            <a:off x="5599910" y="4031761"/>
            <a:ext cx="2096290" cy="310920"/>
            <a:chOff x="5599798" y="3955593"/>
            <a:chExt cx="2096290" cy="310920"/>
          </a:xfrm>
        </p:grpSpPr>
        <p:sp>
          <p:nvSpPr>
            <p:cNvPr id="378" name="Google Shape;378;p42"/>
            <p:cNvSpPr/>
            <p:nvPr/>
          </p:nvSpPr>
          <p:spPr>
            <a:xfrm>
              <a:off x="5599798" y="3955593"/>
              <a:ext cx="159239" cy="159239"/>
            </a:xfrm>
            <a:custGeom>
              <a:rect b="b" l="l" r="r" t="t"/>
              <a:pathLst>
                <a:path extrusionOk="0" h="424638" w="424638">
                  <a:moveTo>
                    <a:pt x="0" y="0"/>
                  </a:moveTo>
                  <a:lnTo>
                    <a:pt x="424638" y="0"/>
                  </a:lnTo>
                  <a:lnTo>
                    <a:pt x="424638" y="424638"/>
                  </a:lnTo>
                  <a:lnTo>
                    <a:pt x="0" y="424638"/>
                  </a:lnTo>
                  <a:lnTo>
                    <a:pt x="0" y="0"/>
                  </a:lnTo>
                  <a:close/>
                </a:path>
              </a:pathLst>
            </a:custGeom>
            <a:blipFill rotWithShape="1">
              <a:blip r:embed="rId8">
                <a:alphaModFix/>
              </a:blip>
              <a:stretch>
                <a:fillRect b="0" l="0" r="0" t="0"/>
              </a:stretch>
            </a:blipFill>
            <a:ln>
              <a:noFill/>
            </a:ln>
          </p:spPr>
        </p:sp>
        <p:sp>
          <p:nvSpPr>
            <p:cNvPr id="379" name="Google Shape;379;p42"/>
            <p:cNvSpPr txBox="1"/>
            <p:nvPr/>
          </p:nvSpPr>
          <p:spPr>
            <a:xfrm>
              <a:off x="5805188" y="3965912"/>
              <a:ext cx="1890900" cy="300600"/>
            </a:xfrm>
            <a:prstGeom prst="rect">
              <a:avLst/>
            </a:prstGeom>
            <a:noFill/>
            <a:ln>
              <a:noFill/>
            </a:ln>
          </p:spPr>
          <p:txBody>
            <a:bodyPr anchorCtr="0" anchor="t" bIns="0" lIns="0" spcFirstLastPara="1" rIns="0" wrap="square" tIns="0">
              <a:spAutoFit/>
            </a:bodyPr>
            <a:lstStyle/>
            <a:p>
              <a:pPr indent="0" lvl="0" marL="0" rtl="0" algn="l">
                <a:lnSpc>
                  <a:spcPct val="117019"/>
                </a:lnSpc>
                <a:spcBef>
                  <a:spcPts val="0"/>
                </a:spcBef>
                <a:spcAft>
                  <a:spcPts val="0"/>
                </a:spcAft>
                <a:buClr>
                  <a:schemeClr val="dk1"/>
                </a:buClr>
                <a:buFont typeface="Arial"/>
                <a:buNone/>
              </a:pPr>
              <a:r>
                <a:rPr lang="en" sz="900">
                  <a:solidFill>
                    <a:srgbClr val="D92D20"/>
                  </a:solidFill>
                  <a:latin typeface="Open Sans"/>
                  <a:ea typeface="Open Sans"/>
                  <a:cs typeface="Open Sans"/>
                  <a:sym typeface="Open Sans"/>
                </a:rPr>
                <a:t>huynt@fullstackdatascience.com</a:t>
              </a:r>
              <a:endParaRPr sz="700">
                <a:solidFill>
                  <a:schemeClr val="dk1"/>
                </a:solidFill>
                <a:latin typeface="Open Sans"/>
                <a:ea typeface="Open Sans"/>
                <a:cs typeface="Open Sans"/>
                <a:sym typeface="Open Sans"/>
              </a:endParaRPr>
            </a:p>
            <a:p>
              <a:pPr indent="0" lvl="0" marL="0" marR="0" rtl="0" algn="l">
                <a:lnSpc>
                  <a:spcPct val="117018"/>
                </a:lnSpc>
                <a:spcBef>
                  <a:spcPts val="0"/>
                </a:spcBef>
                <a:spcAft>
                  <a:spcPts val="0"/>
                </a:spcAft>
                <a:buNone/>
              </a:pPr>
              <a:r>
                <a:t/>
              </a:r>
              <a:endParaRPr sz="900">
                <a:solidFill>
                  <a:srgbClr val="D92D20"/>
                </a:solidFill>
                <a:latin typeface="Open Sans"/>
                <a:ea typeface="Open Sans"/>
                <a:cs typeface="Open Sans"/>
                <a:sym typeface="Open Sans"/>
              </a:endParaRPr>
            </a:p>
          </p:txBody>
        </p:sp>
      </p:grpSp>
      <p:pic>
        <p:nvPicPr>
          <p:cNvPr id="380" name="Google Shape;380;p42"/>
          <p:cNvPicPr preferRelativeResize="0"/>
          <p:nvPr/>
        </p:nvPicPr>
        <p:blipFill>
          <a:blip r:embed="rId9">
            <a:alphaModFix/>
          </a:blip>
          <a:stretch>
            <a:fillRect/>
          </a:stretch>
        </p:blipFill>
        <p:spPr>
          <a:xfrm>
            <a:off x="3779600" y="3294425"/>
            <a:ext cx="1292100" cy="1292700"/>
          </a:xfrm>
          <a:prstGeom prst="ellipse">
            <a:avLst/>
          </a:prstGeom>
          <a:noFill/>
          <a:ln>
            <a:noFill/>
          </a:ln>
        </p:spPr>
      </p:pic>
    </p:spTree>
  </p:cSld>
  <p:clrMapOvr>
    <a:masterClrMapping/>
  </p:clrMapOvr>
  <p:transition>
    <p:fade thruBlk="1"/>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0" name="Shape 150"/>
        <p:cNvGrpSpPr/>
        <p:nvPr/>
      </p:nvGrpSpPr>
      <p:grpSpPr>
        <a:xfrm>
          <a:off x="0" y="0"/>
          <a:ext cx="0" cy="0"/>
          <a:chOff x="0" y="0"/>
          <a:chExt cx="0" cy="0"/>
        </a:xfrm>
      </p:grpSpPr>
      <p:grpSp>
        <p:nvGrpSpPr>
          <p:cNvPr id="151" name="Google Shape;151;p26"/>
          <p:cNvGrpSpPr/>
          <p:nvPr/>
        </p:nvGrpSpPr>
        <p:grpSpPr>
          <a:xfrm>
            <a:off x="0" y="0"/>
            <a:ext cx="3951735" cy="5143500"/>
            <a:chOff x="0" y="0"/>
            <a:chExt cx="2085058" cy="2713870"/>
          </a:xfrm>
        </p:grpSpPr>
        <p:sp>
          <p:nvSpPr>
            <p:cNvPr id="152" name="Google Shape;152;p26"/>
            <p:cNvSpPr/>
            <p:nvPr/>
          </p:nvSpPr>
          <p:spPr>
            <a:xfrm>
              <a:off x="0" y="0"/>
              <a:ext cx="2085058" cy="2713870"/>
            </a:xfrm>
            <a:custGeom>
              <a:rect b="b" l="l" r="r" t="t"/>
              <a:pathLst>
                <a:path extrusionOk="0" h="2713870" w="2085058">
                  <a:moveTo>
                    <a:pt x="0" y="0"/>
                  </a:moveTo>
                  <a:lnTo>
                    <a:pt x="2085058" y="0"/>
                  </a:lnTo>
                  <a:lnTo>
                    <a:pt x="2085058" y="2713870"/>
                  </a:lnTo>
                  <a:lnTo>
                    <a:pt x="0" y="2713870"/>
                  </a:lnTo>
                  <a:close/>
                </a:path>
              </a:pathLst>
            </a:custGeom>
            <a:solidFill>
              <a:srgbClr val="D92D20"/>
            </a:solidFill>
            <a:ln cap="sq" cmpd="sng" w="28575">
              <a:solidFill>
                <a:srgbClr val="111111"/>
              </a:solidFill>
              <a:prstDash val="solid"/>
              <a:miter lim="8000"/>
              <a:headEnd len="sm" w="sm" type="none"/>
              <a:tailEnd len="sm" w="sm" type="none"/>
            </a:ln>
          </p:spPr>
        </p:sp>
        <p:sp>
          <p:nvSpPr>
            <p:cNvPr id="153" name="Google Shape;153;p26"/>
            <p:cNvSpPr txBox="1"/>
            <p:nvPr/>
          </p:nvSpPr>
          <p:spPr>
            <a:xfrm>
              <a:off x="0" y="47625"/>
              <a:ext cx="2085058" cy="2666245"/>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54" name="Google Shape;154;p26"/>
          <p:cNvSpPr/>
          <p:nvPr/>
        </p:nvSpPr>
        <p:spPr>
          <a:xfrm>
            <a:off x="514350" y="4162858"/>
            <a:ext cx="1293147" cy="466292"/>
          </a:xfrm>
          <a:custGeom>
            <a:rect b="b" l="l" r="r" t="t"/>
            <a:pathLst>
              <a:path extrusionOk="0" h="932584" w="2586293">
                <a:moveTo>
                  <a:pt x="0" y="0"/>
                </a:moveTo>
                <a:lnTo>
                  <a:pt x="2586293" y="0"/>
                </a:lnTo>
                <a:lnTo>
                  <a:pt x="2586293" y="932584"/>
                </a:lnTo>
                <a:lnTo>
                  <a:pt x="0" y="932584"/>
                </a:lnTo>
                <a:lnTo>
                  <a:pt x="0" y="0"/>
                </a:lnTo>
                <a:close/>
              </a:path>
            </a:pathLst>
          </a:custGeom>
          <a:blipFill rotWithShape="1">
            <a:blip r:embed="rId3">
              <a:alphaModFix/>
            </a:blip>
            <a:stretch>
              <a:fillRect b="0" l="0" r="0" t="0"/>
            </a:stretch>
          </a:blipFill>
          <a:ln>
            <a:noFill/>
          </a:ln>
        </p:spPr>
      </p:sp>
      <p:sp>
        <p:nvSpPr>
          <p:cNvPr id="155" name="Google Shape;155;p26"/>
          <p:cNvSpPr txBox="1"/>
          <p:nvPr/>
        </p:nvSpPr>
        <p:spPr>
          <a:xfrm>
            <a:off x="514350" y="1157167"/>
            <a:ext cx="3437400" cy="217650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i="0" lang="en" sz="7000" u="none" cap="none" strike="noStrike">
                <a:solidFill>
                  <a:srgbClr val="FFFFFF"/>
                </a:solidFill>
                <a:latin typeface="Bricolage Grotesque ExtraBold"/>
                <a:ea typeface="Bricolage Grotesque ExtraBold"/>
                <a:cs typeface="Bricolage Grotesque ExtraBold"/>
                <a:sym typeface="Bricolage Grotesque ExtraBold"/>
              </a:rPr>
              <a:t>Learn</a:t>
            </a:r>
            <a:endParaRPr sz="700">
              <a:latin typeface="Bricolage Grotesque ExtraBold"/>
              <a:ea typeface="Bricolage Grotesque ExtraBold"/>
              <a:cs typeface="Bricolage Grotesque ExtraBold"/>
              <a:sym typeface="Bricolage Grotesque ExtraBold"/>
            </a:endParaRPr>
          </a:p>
          <a:p>
            <a:pPr indent="0" lvl="0" marL="0" marR="0" rtl="0" algn="l">
              <a:lnSpc>
                <a:spcPct val="102000"/>
              </a:lnSpc>
              <a:spcBef>
                <a:spcPts val="0"/>
              </a:spcBef>
              <a:spcAft>
                <a:spcPts val="0"/>
              </a:spcAft>
              <a:buNone/>
            </a:pPr>
            <a:r>
              <a:rPr i="0" lang="en" sz="7000" u="none" cap="none" strike="noStrike">
                <a:solidFill>
                  <a:srgbClr val="FFFFFF"/>
                </a:solidFill>
                <a:latin typeface="Bricolage Grotesque ExtraBold"/>
                <a:ea typeface="Bricolage Grotesque ExtraBold"/>
                <a:cs typeface="Bricolage Grotesque ExtraBold"/>
                <a:sym typeface="Bricolage Grotesque ExtraBold"/>
              </a:rPr>
              <a:t>About</a:t>
            </a:r>
            <a:endParaRPr sz="700">
              <a:latin typeface="Bricolage Grotesque ExtraBold"/>
              <a:ea typeface="Bricolage Grotesque ExtraBold"/>
              <a:cs typeface="Bricolage Grotesque ExtraBold"/>
              <a:sym typeface="Bricolage Grotesque ExtraBold"/>
            </a:endParaRPr>
          </a:p>
        </p:txBody>
      </p:sp>
      <p:sp>
        <p:nvSpPr>
          <p:cNvPr id="156" name="Google Shape;156;p26"/>
          <p:cNvSpPr txBox="1"/>
          <p:nvPr/>
        </p:nvSpPr>
        <p:spPr>
          <a:xfrm>
            <a:off x="5070718" y="2143107"/>
            <a:ext cx="3558900" cy="307800"/>
          </a:xfrm>
          <a:prstGeom prst="rect">
            <a:avLst/>
          </a:prstGeom>
          <a:noFill/>
          <a:ln>
            <a:noFill/>
          </a:ln>
        </p:spPr>
        <p:txBody>
          <a:bodyPr anchorCtr="0" anchor="t" bIns="0" lIns="0" spcFirstLastPara="1" rIns="0" wrap="square" tIns="0">
            <a:spAutoFit/>
          </a:bodyPr>
          <a:lstStyle/>
          <a:p>
            <a:pPr indent="0" lvl="0" marL="0" marR="0" rtl="0" algn="l">
              <a:lnSpc>
                <a:spcPct val="100024"/>
              </a:lnSpc>
              <a:spcBef>
                <a:spcPts val="0"/>
              </a:spcBef>
              <a:spcAft>
                <a:spcPts val="0"/>
              </a:spcAft>
              <a:buNone/>
            </a:pPr>
            <a:r>
              <a:rPr lang="en" sz="2000">
                <a:solidFill>
                  <a:srgbClr val="111111"/>
                </a:solidFill>
                <a:latin typeface="Bricolage Grotesque SemiBold"/>
                <a:ea typeface="Bricolage Grotesque SemiBold"/>
                <a:cs typeface="Bricolage Grotesque SemiBold"/>
                <a:sym typeface="Bricolage Grotesque SemiBold"/>
              </a:rPr>
              <a:t>Union - Union All</a:t>
            </a:r>
            <a:endParaRPr sz="700">
              <a:latin typeface="Bricolage Grotesque SemiBold"/>
              <a:ea typeface="Bricolage Grotesque SemiBold"/>
              <a:cs typeface="Bricolage Grotesque SemiBold"/>
              <a:sym typeface="Bricolage Grotesque SemiBold"/>
            </a:endParaRPr>
          </a:p>
        </p:txBody>
      </p:sp>
      <p:sp>
        <p:nvSpPr>
          <p:cNvPr id="157" name="Google Shape;157;p26"/>
          <p:cNvSpPr txBox="1"/>
          <p:nvPr/>
        </p:nvSpPr>
        <p:spPr>
          <a:xfrm>
            <a:off x="4399915" y="2143107"/>
            <a:ext cx="599400" cy="307800"/>
          </a:xfrm>
          <a:prstGeom prst="rect">
            <a:avLst/>
          </a:prstGeom>
          <a:noFill/>
          <a:ln>
            <a:noFill/>
          </a:ln>
        </p:spPr>
        <p:txBody>
          <a:bodyPr anchorCtr="0" anchor="t" bIns="0" lIns="0" spcFirstLastPara="1" rIns="0" wrap="square" tIns="0">
            <a:spAutoFit/>
          </a:bodyPr>
          <a:lstStyle/>
          <a:p>
            <a:pPr indent="0" lvl="0" marL="0" marR="0" rtl="0" algn="l">
              <a:lnSpc>
                <a:spcPct val="100024"/>
              </a:lnSpc>
              <a:spcBef>
                <a:spcPts val="0"/>
              </a:spcBef>
              <a:spcAft>
                <a:spcPts val="0"/>
              </a:spcAft>
              <a:buNone/>
            </a:pPr>
            <a:r>
              <a:rPr i="0" lang="en" sz="2000" u="none" cap="none" strike="noStrike">
                <a:solidFill>
                  <a:srgbClr val="C60000"/>
                </a:solidFill>
                <a:latin typeface="Bricolage Grotesque"/>
                <a:ea typeface="Bricolage Grotesque"/>
                <a:cs typeface="Bricolage Grotesque"/>
                <a:sym typeface="Bricolage Grotesque"/>
              </a:rPr>
              <a:t>02/</a:t>
            </a:r>
            <a:endParaRPr sz="700">
              <a:latin typeface="Bricolage Grotesque"/>
              <a:ea typeface="Bricolage Grotesque"/>
              <a:cs typeface="Bricolage Grotesque"/>
              <a:sym typeface="Bricolage Grotesque"/>
            </a:endParaRPr>
          </a:p>
        </p:txBody>
      </p:sp>
      <p:sp>
        <p:nvSpPr>
          <p:cNvPr id="158" name="Google Shape;158;p26"/>
          <p:cNvSpPr txBox="1"/>
          <p:nvPr/>
        </p:nvSpPr>
        <p:spPr>
          <a:xfrm>
            <a:off x="5070726" y="1205375"/>
            <a:ext cx="3951900" cy="307800"/>
          </a:xfrm>
          <a:prstGeom prst="rect">
            <a:avLst/>
          </a:prstGeom>
          <a:noFill/>
          <a:ln>
            <a:noFill/>
          </a:ln>
        </p:spPr>
        <p:txBody>
          <a:bodyPr anchorCtr="0" anchor="t" bIns="0" lIns="0" spcFirstLastPara="1" rIns="0" wrap="square" tIns="0">
            <a:spAutoFit/>
          </a:bodyPr>
          <a:lstStyle/>
          <a:p>
            <a:pPr indent="0" lvl="0" marL="0" marR="0" rtl="0" algn="l">
              <a:lnSpc>
                <a:spcPct val="100024"/>
              </a:lnSpc>
              <a:spcBef>
                <a:spcPts val="0"/>
              </a:spcBef>
              <a:spcAft>
                <a:spcPts val="0"/>
              </a:spcAft>
              <a:buNone/>
            </a:pPr>
            <a:r>
              <a:rPr lang="en" sz="2000">
                <a:solidFill>
                  <a:srgbClr val="111111"/>
                </a:solidFill>
                <a:latin typeface="Bricolage Grotesque SemiBold"/>
                <a:ea typeface="Bricolage Grotesque SemiBold"/>
                <a:cs typeface="Bricolage Grotesque SemiBold"/>
                <a:sym typeface="Bricolage Grotesque SemiBold"/>
              </a:rPr>
              <a:t>Join (Left, Right, Inner, Full, Self)</a:t>
            </a:r>
            <a:endParaRPr sz="700">
              <a:latin typeface="Bricolage Grotesque SemiBold"/>
              <a:ea typeface="Bricolage Grotesque SemiBold"/>
              <a:cs typeface="Bricolage Grotesque SemiBold"/>
              <a:sym typeface="Bricolage Grotesque SemiBold"/>
            </a:endParaRPr>
          </a:p>
        </p:txBody>
      </p:sp>
      <p:sp>
        <p:nvSpPr>
          <p:cNvPr id="159" name="Google Shape;159;p26"/>
          <p:cNvSpPr txBox="1"/>
          <p:nvPr/>
        </p:nvSpPr>
        <p:spPr>
          <a:xfrm>
            <a:off x="4399915" y="1205365"/>
            <a:ext cx="599400" cy="307800"/>
          </a:xfrm>
          <a:prstGeom prst="rect">
            <a:avLst/>
          </a:prstGeom>
          <a:noFill/>
          <a:ln>
            <a:noFill/>
          </a:ln>
        </p:spPr>
        <p:txBody>
          <a:bodyPr anchorCtr="0" anchor="t" bIns="0" lIns="0" spcFirstLastPara="1" rIns="0" wrap="square" tIns="0">
            <a:spAutoFit/>
          </a:bodyPr>
          <a:lstStyle/>
          <a:p>
            <a:pPr indent="0" lvl="0" marL="0" marR="0" rtl="0" algn="l">
              <a:lnSpc>
                <a:spcPct val="100024"/>
              </a:lnSpc>
              <a:spcBef>
                <a:spcPts val="0"/>
              </a:spcBef>
              <a:spcAft>
                <a:spcPts val="0"/>
              </a:spcAft>
              <a:buNone/>
            </a:pPr>
            <a:r>
              <a:rPr i="0" lang="en" sz="2000" u="none" cap="none" strike="noStrike">
                <a:solidFill>
                  <a:srgbClr val="C60000"/>
                </a:solidFill>
                <a:latin typeface="Bricolage Grotesque"/>
                <a:ea typeface="Bricolage Grotesque"/>
                <a:cs typeface="Bricolage Grotesque"/>
                <a:sym typeface="Bricolage Grotesque"/>
              </a:rPr>
              <a:t>01/</a:t>
            </a:r>
            <a:endParaRPr sz="700">
              <a:latin typeface="Bricolage Grotesque"/>
              <a:ea typeface="Bricolage Grotesque"/>
              <a:cs typeface="Bricolage Grotesque"/>
              <a:sym typeface="Bricolage Grotesque"/>
            </a:endParaRPr>
          </a:p>
        </p:txBody>
      </p:sp>
      <p:sp>
        <p:nvSpPr>
          <p:cNvPr id="160" name="Google Shape;160;p26"/>
          <p:cNvSpPr txBox="1"/>
          <p:nvPr/>
        </p:nvSpPr>
        <p:spPr>
          <a:xfrm>
            <a:off x="4399915" y="3080837"/>
            <a:ext cx="599400" cy="307800"/>
          </a:xfrm>
          <a:prstGeom prst="rect">
            <a:avLst/>
          </a:prstGeom>
          <a:noFill/>
          <a:ln>
            <a:noFill/>
          </a:ln>
        </p:spPr>
        <p:txBody>
          <a:bodyPr anchorCtr="0" anchor="t" bIns="0" lIns="0" spcFirstLastPara="1" rIns="0" wrap="square" tIns="0">
            <a:spAutoFit/>
          </a:bodyPr>
          <a:lstStyle/>
          <a:p>
            <a:pPr indent="0" lvl="0" marL="0" marR="0" rtl="0" algn="l">
              <a:lnSpc>
                <a:spcPct val="100024"/>
              </a:lnSpc>
              <a:spcBef>
                <a:spcPts val="0"/>
              </a:spcBef>
              <a:spcAft>
                <a:spcPts val="0"/>
              </a:spcAft>
              <a:buNone/>
            </a:pPr>
            <a:r>
              <a:rPr i="0" lang="en" sz="2000" u="none" cap="none" strike="noStrike">
                <a:solidFill>
                  <a:srgbClr val="C60000"/>
                </a:solidFill>
                <a:latin typeface="Bricolage Grotesque"/>
                <a:ea typeface="Bricolage Grotesque"/>
                <a:cs typeface="Bricolage Grotesque"/>
                <a:sym typeface="Bricolage Grotesque"/>
              </a:rPr>
              <a:t>03/</a:t>
            </a:r>
            <a:endParaRPr sz="700">
              <a:latin typeface="Bricolage Grotesque"/>
              <a:ea typeface="Bricolage Grotesque"/>
              <a:cs typeface="Bricolage Grotesque"/>
              <a:sym typeface="Bricolage Grotesque"/>
            </a:endParaRPr>
          </a:p>
        </p:txBody>
      </p:sp>
      <p:sp>
        <p:nvSpPr>
          <p:cNvPr id="161" name="Google Shape;161;p26"/>
          <p:cNvSpPr txBox="1"/>
          <p:nvPr/>
        </p:nvSpPr>
        <p:spPr>
          <a:xfrm>
            <a:off x="5070718" y="3080837"/>
            <a:ext cx="3558900" cy="307800"/>
          </a:xfrm>
          <a:prstGeom prst="rect">
            <a:avLst/>
          </a:prstGeom>
          <a:noFill/>
          <a:ln>
            <a:noFill/>
          </a:ln>
        </p:spPr>
        <p:txBody>
          <a:bodyPr anchorCtr="0" anchor="t" bIns="0" lIns="0" spcFirstLastPara="1" rIns="0" wrap="square" tIns="0">
            <a:spAutoFit/>
          </a:bodyPr>
          <a:lstStyle/>
          <a:p>
            <a:pPr indent="0" lvl="0" marL="0" marR="0" rtl="0" algn="l">
              <a:lnSpc>
                <a:spcPct val="100024"/>
              </a:lnSpc>
              <a:spcBef>
                <a:spcPts val="0"/>
              </a:spcBef>
              <a:spcAft>
                <a:spcPts val="0"/>
              </a:spcAft>
              <a:buNone/>
            </a:pPr>
            <a:r>
              <a:rPr lang="en" sz="2000">
                <a:solidFill>
                  <a:srgbClr val="111111"/>
                </a:solidFill>
                <a:latin typeface="Bricolage Grotesque SemiBold"/>
                <a:ea typeface="Bricolage Grotesque SemiBold"/>
                <a:cs typeface="Bricolage Grotesque SemiBold"/>
                <a:sym typeface="Bricolage Grotesque SemiBold"/>
              </a:rPr>
              <a:t>Bigquery Practice</a:t>
            </a:r>
            <a:endParaRPr sz="700">
              <a:latin typeface="Bricolage Grotesque SemiBold"/>
              <a:ea typeface="Bricolage Grotesque SemiBold"/>
              <a:cs typeface="Bricolage Grotesque SemiBold"/>
              <a:sym typeface="Bricolage Grotesque SemiBold"/>
            </a:endParaRPr>
          </a:p>
        </p:txBody>
      </p:sp>
      <p:grpSp>
        <p:nvGrpSpPr>
          <p:cNvPr id="162" name="Google Shape;162;p26"/>
          <p:cNvGrpSpPr/>
          <p:nvPr/>
        </p:nvGrpSpPr>
        <p:grpSpPr>
          <a:xfrm>
            <a:off x="4399915" y="4427536"/>
            <a:ext cx="2339039" cy="201614"/>
            <a:chOff x="0" y="-38100"/>
            <a:chExt cx="6237436" cy="537637"/>
          </a:xfrm>
        </p:grpSpPr>
        <p:sp>
          <p:nvSpPr>
            <p:cNvPr id="163" name="Google Shape;163;p26"/>
            <p:cNvSpPr/>
            <p:nvPr/>
          </p:nvSpPr>
          <p:spPr>
            <a:xfrm>
              <a:off x="0" y="4053"/>
              <a:ext cx="491431" cy="491431"/>
            </a:xfrm>
            <a:custGeom>
              <a:rect b="b" l="l" r="r" t="t"/>
              <a:pathLst>
                <a:path extrusionOk="0" h="491431" w="491431">
                  <a:moveTo>
                    <a:pt x="0" y="0"/>
                  </a:moveTo>
                  <a:lnTo>
                    <a:pt x="491431" y="0"/>
                  </a:lnTo>
                  <a:lnTo>
                    <a:pt x="491431" y="491431"/>
                  </a:lnTo>
                  <a:lnTo>
                    <a:pt x="0" y="491431"/>
                  </a:lnTo>
                  <a:lnTo>
                    <a:pt x="0" y="0"/>
                  </a:lnTo>
                  <a:close/>
                </a:path>
              </a:pathLst>
            </a:custGeom>
            <a:blipFill rotWithShape="1">
              <a:blip r:embed="rId4">
                <a:alphaModFix/>
              </a:blip>
              <a:stretch>
                <a:fillRect b="0" l="0" r="0" t="0"/>
              </a:stretch>
            </a:blipFill>
            <a:ln>
              <a:noFill/>
            </a:ln>
          </p:spPr>
        </p:sp>
        <p:sp>
          <p:nvSpPr>
            <p:cNvPr id="164" name="Google Shape;164;p26"/>
            <p:cNvSpPr txBox="1"/>
            <p:nvPr/>
          </p:nvSpPr>
          <p:spPr>
            <a:xfrm>
              <a:off x="749101" y="-38100"/>
              <a:ext cx="5488335" cy="537637"/>
            </a:xfrm>
            <a:prstGeom prst="rect">
              <a:avLst/>
            </a:prstGeom>
            <a:noFill/>
            <a:ln>
              <a:noFill/>
            </a:ln>
          </p:spPr>
          <p:txBody>
            <a:bodyPr anchorCtr="0" anchor="t" bIns="0" lIns="0" spcFirstLastPara="1" rIns="0" wrap="square" tIns="0">
              <a:spAutoFit/>
            </a:bodyPr>
            <a:lstStyle/>
            <a:p>
              <a:pPr indent="0" lvl="0" marL="0" marR="0" rtl="0" algn="l">
                <a:lnSpc>
                  <a:spcPct val="140016"/>
                </a:lnSpc>
                <a:spcBef>
                  <a:spcPts val="0"/>
                </a:spcBef>
                <a:spcAft>
                  <a:spcPts val="0"/>
                </a:spcAft>
                <a:buNone/>
              </a:pPr>
              <a:r>
                <a:rPr b="0" i="0" lang="en" sz="1200" u="none" cap="none" strike="noStrike">
                  <a:solidFill>
                    <a:srgbClr val="C60000"/>
                  </a:solidFill>
                  <a:latin typeface="Montserrat Medium"/>
                  <a:ea typeface="Montserrat Medium"/>
                  <a:cs typeface="Montserrat Medium"/>
                  <a:sym typeface="Montserrat Medium"/>
                </a:rPr>
                <a:t>fullstackdatascience.com</a:t>
              </a:r>
              <a:endParaRPr sz="700"/>
            </a:p>
          </p:txBody>
        </p:sp>
      </p:grpSp>
      <p:sp>
        <p:nvSpPr>
          <p:cNvPr id="165" name="Google Shape;165;p26"/>
          <p:cNvSpPr txBox="1"/>
          <p:nvPr/>
        </p:nvSpPr>
        <p:spPr>
          <a:xfrm>
            <a:off x="8624146" y="4794717"/>
            <a:ext cx="316445" cy="16383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b="0" i="0" lang="en" sz="1200" u="none" cap="none" strike="noStrike">
                <a:solidFill>
                  <a:srgbClr val="4B4B4D"/>
                </a:solidFill>
                <a:latin typeface="Arial"/>
                <a:ea typeface="Arial"/>
                <a:cs typeface="Arial"/>
                <a:sym typeface="Arial"/>
              </a:rPr>
              <a:t>2</a:t>
            </a:r>
            <a:endParaRPr sz="7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grpSp>
        <p:nvGrpSpPr>
          <p:cNvPr id="170" name="Google Shape;170;p27"/>
          <p:cNvGrpSpPr/>
          <p:nvPr/>
        </p:nvGrpSpPr>
        <p:grpSpPr>
          <a:xfrm>
            <a:off x="0" y="0"/>
            <a:ext cx="3951810" cy="5143598"/>
            <a:chOff x="0" y="0"/>
            <a:chExt cx="2085058" cy="2713870"/>
          </a:xfrm>
        </p:grpSpPr>
        <p:sp>
          <p:nvSpPr>
            <p:cNvPr id="171" name="Google Shape;171;p27"/>
            <p:cNvSpPr/>
            <p:nvPr/>
          </p:nvSpPr>
          <p:spPr>
            <a:xfrm>
              <a:off x="0" y="0"/>
              <a:ext cx="2085058" cy="2713870"/>
            </a:xfrm>
            <a:custGeom>
              <a:rect b="b" l="l" r="r" t="t"/>
              <a:pathLst>
                <a:path extrusionOk="0" h="2713870" w="2085058">
                  <a:moveTo>
                    <a:pt x="0" y="0"/>
                  </a:moveTo>
                  <a:lnTo>
                    <a:pt x="2085058" y="0"/>
                  </a:lnTo>
                  <a:lnTo>
                    <a:pt x="2085058" y="2713870"/>
                  </a:lnTo>
                  <a:lnTo>
                    <a:pt x="0" y="2713870"/>
                  </a:lnTo>
                  <a:close/>
                </a:path>
              </a:pathLst>
            </a:custGeom>
            <a:solidFill>
              <a:srgbClr val="D92D20"/>
            </a:solidFill>
            <a:ln cap="sq" cmpd="sng" w="28575">
              <a:solidFill>
                <a:srgbClr val="111111"/>
              </a:solidFill>
              <a:prstDash val="solid"/>
              <a:miter lim="8000"/>
              <a:headEnd len="sm" w="sm" type="none"/>
              <a:tailEnd len="sm" w="sm" type="none"/>
            </a:ln>
          </p:spPr>
        </p:sp>
        <p:sp>
          <p:nvSpPr>
            <p:cNvPr id="172" name="Google Shape;172;p27"/>
            <p:cNvSpPr txBox="1"/>
            <p:nvPr/>
          </p:nvSpPr>
          <p:spPr>
            <a:xfrm>
              <a:off x="0" y="47625"/>
              <a:ext cx="2085000" cy="2666100"/>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73" name="Google Shape;173;p27"/>
          <p:cNvSpPr/>
          <p:nvPr/>
        </p:nvSpPr>
        <p:spPr>
          <a:xfrm>
            <a:off x="514350" y="4162858"/>
            <a:ext cx="1293147" cy="466292"/>
          </a:xfrm>
          <a:custGeom>
            <a:rect b="b" l="l" r="r" t="t"/>
            <a:pathLst>
              <a:path extrusionOk="0" h="932584" w="2586293">
                <a:moveTo>
                  <a:pt x="0" y="0"/>
                </a:moveTo>
                <a:lnTo>
                  <a:pt x="2586293" y="0"/>
                </a:lnTo>
                <a:lnTo>
                  <a:pt x="2586293" y="932584"/>
                </a:lnTo>
                <a:lnTo>
                  <a:pt x="0" y="932584"/>
                </a:lnTo>
                <a:lnTo>
                  <a:pt x="0" y="0"/>
                </a:lnTo>
                <a:close/>
              </a:path>
            </a:pathLst>
          </a:custGeom>
          <a:blipFill rotWithShape="1">
            <a:blip r:embed="rId3">
              <a:alphaModFix/>
            </a:blip>
            <a:stretch>
              <a:fillRect b="0" l="0" r="0" t="0"/>
            </a:stretch>
          </a:blipFill>
          <a:ln>
            <a:noFill/>
          </a:ln>
        </p:spPr>
      </p:sp>
      <p:sp>
        <p:nvSpPr>
          <p:cNvPr id="174" name="Google Shape;174;p27"/>
          <p:cNvSpPr txBox="1"/>
          <p:nvPr/>
        </p:nvSpPr>
        <p:spPr>
          <a:xfrm>
            <a:off x="361950" y="547567"/>
            <a:ext cx="3437400" cy="123330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lang="en" sz="3300">
                <a:solidFill>
                  <a:srgbClr val="FFFFFF"/>
                </a:solidFill>
                <a:latin typeface="Bricolage Grotesque ExtraBold"/>
                <a:ea typeface="Bricolage Grotesque ExtraBold"/>
                <a:cs typeface="Bricolage Grotesque ExtraBold"/>
                <a:sym typeface="Bricolage Grotesque ExtraBold"/>
              </a:rPr>
              <a:t>Retrospective</a:t>
            </a:r>
            <a:endParaRPr sz="3300">
              <a:solidFill>
                <a:srgbClr val="FFFFFF"/>
              </a:solidFill>
              <a:latin typeface="Bricolage Grotesque ExtraBold"/>
              <a:ea typeface="Bricolage Grotesque ExtraBold"/>
              <a:cs typeface="Bricolage Grotesque ExtraBold"/>
              <a:sym typeface="Bricolage Grotesque ExtraBold"/>
            </a:endParaRPr>
          </a:p>
          <a:p>
            <a:pPr indent="0" lvl="0" marL="0" marR="0" rtl="0" algn="l">
              <a:lnSpc>
                <a:spcPct val="102000"/>
              </a:lnSpc>
              <a:spcBef>
                <a:spcPts val="0"/>
              </a:spcBef>
              <a:spcAft>
                <a:spcPts val="0"/>
              </a:spcAft>
              <a:buNone/>
            </a:pPr>
            <a:r>
              <a:t/>
            </a:r>
            <a:endParaRPr sz="2300">
              <a:solidFill>
                <a:srgbClr val="FFFFFF"/>
              </a:solidFill>
              <a:latin typeface="Bricolage Grotesque ExtraBold"/>
              <a:ea typeface="Bricolage Grotesque ExtraBold"/>
              <a:cs typeface="Bricolage Grotesque ExtraBold"/>
              <a:sym typeface="Bricolage Grotesque ExtraBold"/>
            </a:endParaRPr>
          </a:p>
          <a:p>
            <a:pPr indent="0" lvl="0" marL="0" marR="0" rtl="0" algn="l">
              <a:lnSpc>
                <a:spcPct val="102000"/>
              </a:lnSpc>
              <a:spcBef>
                <a:spcPts val="0"/>
              </a:spcBef>
              <a:spcAft>
                <a:spcPts val="0"/>
              </a:spcAft>
              <a:buNone/>
            </a:pPr>
            <a:r>
              <a:rPr lang="en" sz="2300">
                <a:solidFill>
                  <a:srgbClr val="FFFFFF"/>
                </a:solidFill>
                <a:latin typeface="Bricolage Grotesque ExtraBold"/>
                <a:ea typeface="Bricolage Grotesque ExtraBold"/>
                <a:cs typeface="Bricolage Grotesque ExtraBold"/>
                <a:sym typeface="Bricolage Grotesque ExtraBold"/>
              </a:rPr>
              <a:t>Data Dictionary</a:t>
            </a:r>
            <a:endParaRPr sz="2300">
              <a:solidFill>
                <a:srgbClr val="FFFFFF"/>
              </a:solidFill>
              <a:latin typeface="Bricolage Grotesque ExtraBold"/>
              <a:ea typeface="Bricolage Grotesque ExtraBold"/>
              <a:cs typeface="Bricolage Grotesque ExtraBold"/>
              <a:sym typeface="Bricolage Grotesque ExtraBold"/>
            </a:endParaRPr>
          </a:p>
        </p:txBody>
      </p:sp>
      <p:sp>
        <p:nvSpPr>
          <p:cNvPr id="175" name="Google Shape;175;p27"/>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3</a:t>
            </a:r>
            <a:endParaRPr sz="700"/>
          </a:p>
        </p:txBody>
      </p:sp>
      <p:sp>
        <p:nvSpPr>
          <p:cNvPr id="176" name="Google Shape;176;p27"/>
          <p:cNvSpPr txBox="1"/>
          <p:nvPr/>
        </p:nvSpPr>
        <p:spPr>
          <a:xfrm>
            <a:off x="4297527" y="3391775"/>
            <a:ext cx="4326600" cy="23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t/>
            </a:r>
            <a:endParaRPr i="1" sz="1500">
              <a:solidFill>
                <a:schemeClr val="dk1"/>
              </a:solidFill>
              <a:highlight>
                <a:srgbClr val="F7F7F7"/>
              </a:highlight>
              <a:latin typeface="Open Sans"/>
              <a:ea typeface="Open Sans"/>
              <a:cs typeface="Open Sans"/>
              <a:sym typeface="Open Sans"/>
            </a:endParaRPr>
          </a:p>
        </p:txBody>
      </p:sp>
      <p:sp>
        <p:nvSpPr>
          <p:cNvPr id="177" name="Google Shape;177;p27"/>
          <p:cNvSpPr txBox="1"/>
          <p:nvPr/>
        </p:nvSpPr>
        <p:spPr>
          <a:xfrm>
            <a:off x="4297527" y="547575"/>
            <a:ext cx="4551000" cy="4617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i="1" lang="en" sz="1200">
                <a:solidFill>
                  <a:srgbClr val="111111"/>
                </a:solidFill>
                <a:latin typeface="Bricolage Grotesque SemiBold"/>
                <a:ea typeface="Bricolage Grotesque SemiBold"/>
                <a:cs typeface="Bricolage Grotesque SemiBold"/>
                <a:sym typeface="Bricolage Grotesque SemiBold"/>
              </a:rPr>
              <a:t>https://dataedo.com/samples/html/Data_warehouse/doc/AdventureWorksDW_4/home.html</a:t>
            </a:r>
            <a:endParaRPr i="1" sz="1200">
              <a:solidFill>
                <a:srgbClr val="111111"/>
              </a:solidFill>
              <a:latin typeface="Bricolage Grotesque SemiBold"/>
              <a:ea typeface="Bricolage Grotesque SemiBold"/>
              <a:cs typeface="Bricolage Grotesque SemiBold"/>
              <a:sym typeface="Bricolage Grotesque SemiBold"/>
            </a:endParaRPr>
          </a:p>
        </p:txBody>
      </p:sp>
      <p:pic>
        <p:nvPicPr>
          <p:cNvPr id="178" name="Google Shape;178;p27"/>
          <p:cNvPicPr preferRelativeResize="0"/>
          <p:nvPr/>
        </p:nvPicPr>
        <p:blipFill>
          <a:blip r:embed="rId4">
            <a:alphaModFix/>
          </a:blip>
          <a:stretch>
            <a:fillRect/>
          </a:stretch>
        </p:blipFill>
        <p:spPr>
          <a:xfrm>
            <a:off x="4678617" y="1161675"/>
            <a:ext cx="3776974" cy="35775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2" name="Shape 182"/>
        <p:cNvGrpSpPr/>
        <p:nvPr/>
      </p:nvGrpSpPr>
      <p:grpSpPr>
        <a:xfrm>
          <a:off x="0" y="0"/>
          <a:ext cx="0" cy="0"/>
          <a:chOff x="0" y="0"/>
          <a:chExt cx="0" cy="0"/>
        </a:xfrm>
      </p:grpSpPr>
      <p:grpSp>
        <p:nvGrpSpPr>
          <p:cNvPr id="183" name="Google Shape;183;p28"/>
          <p:cNvGrpSpPr/>
          <p:nvPr/>
        </p:nvGrpSpPr>
        <p:grpSpPr>
          <a:xfrm>
            <a:off x="0" y="0"/>
            <a:ext cx="3951810" cy="5143598"/>
            <a:chOff x="0" y="0"/>
            <a:chExt cx="2085058" cy="2713870"/>
          </a:xfrm>
        </p:grpSpPr>
        <p:sp>
          <p:nvSpPr>
            <p:cNvPr id="184" name="Google Shape;184;p28"/>
            <p:cNvSpPr/>
            <p:nvPr/>
          </p:nvSpPr>
          <p:spPr>
            <a:xfrm>
              <a:off x="0" y="0"/>
              <a:ext cx="2085058" cy="2713870"/>
            </a:xfrm>
            <a:custGeom>
              <a:rect b="b" l="l" r="r" t="t"/>
              <a:pathLst>
                <a:path extrusionOk="0" h="2713870" w="2085058">
                  <a:moveTo>
                    <a:pt x="0" y="0"/>
                  </a:moveTo>
                  <a:lnTo>
                    <a:pt x="2085058" y="0"/>
                  </a:lnTo>
                  <a:lnTo>
                    <a:pt x="2085058" y="2713870"/>
                  </a:lnTo>
                  <a:lnTo>
                    <a:pt x="0" y="2713870"/>
                  </a:lnTo>
                  <a:close/>
                </a:path>
              </a:pathLst>
            </a:custGeom>
            <a:solidFill>
              <a:srgbClr val="D92D20"/>
            </a:solidFill>
            <a:ln cap="sq" cmpd="sng" w="28575">
              <a:solidFill>
                <a:srgbClr val="111111"/>
              </a:solidFill>
              <a:prstDash val="solid"/>
              <a:miter lim="8000"/>
              <a:headEnd len="sm" w="sm" type="none"/>
              <a:tailEnd len="sm" w="sm" type="none"/>
            </a:ln>
          </p:spPr>
        </p:sp>
        <p:sp>
          <p:nvSpPr>
            <p:cNvPr id="185" name="Google Shape;185;p28"/>
            <p:cNvSpPr txBox="1"/>
            <p:nvPr/>
          </p:nvSpPr>
          <p:spPr>
            <a:xfrm>
              <a:off x="0" y="47625"/>
              <a:ext cx="2085000" cy="2666100"/>
            </a:xfrm>
            <a:prstGeom prst="rect">
              <a:avLst/>
            </a:prstGeom>
            <a:noFill/>
            <a:ln>
              <a:noFill/>
            </a:ln>
          </p:spPr>
          <p:txBody>
            <a:bodyPr anchorCtr="0" anchor="ctr" bIns="25400" lIns="25400" spcFirstLastPara="1" rIns="25400" wrap="square" tIns="25400">
              <a:noAutofit/>
            </a:bodyPr>
            <a:lstStyle/>
            <a:p>
              <a:pPr indent="0" lvl="0" marL="0" marR="0" rtl="0" algn="ctr">
                <a:lnSpc>
                  <a:spcPct val="133277"/>
                </a:lnSpc>
                <a:spcBef>
                  <a:spcPts val="0"/>
                </a:spcBef>
                <a:spcAft>
                  <a:spcPts val="0"/>
                </a:spcAft>
                <a:buNone/>
              </a:pPr>
              <a:r>
                <a:t/>
              </a:r>
              <a:endParaRPr b="0" i="0" sz="900" u="none" cap="none" strike="noStrike">
                <a:solidFill>
                  <a:schemeClr val="dk1"/>
                </a:solidFill>
                <a:latin typeface="Calibri"/>
                <a:ea typeface="Calibri"/>
                <a:cs typeface="Calibri"/>
                <a:sym typeface="Calibri"/>
              </a:endParaRPr>
            </a:p>
          </p:txBody>
        </p:sp>
      </p:grpSp>
      <p:sp>
        <p:nvSpPr>
          <p:cNvPr id="186" name="Google Shape;186;p28"/>
          <p:cNvSpPr/>
          <p:nvPr/>
        </p:nvSpPr>
        <p:spPr>
          <a:xfrm>
            <a:off x="514350" y="4162858"/>
            <a:ext cx="1293147" cy="466292"/>
          </a:xfrm>
          <a:custGeom>
            <a:rect b="b" l="l" r="r" t="t"/>
            <a:pathLst>
              <a:path extrusionOk="0" h="932584" w="2586293">
                <a:moveTo>
                  <a:pt x="0" y="0"/>
                </a:moveTo>
                <a:lnTo>
                  <a:pt x="2586293" y="0"/>
                </a:lnTo>
                <a:lnTo>
                  <a:pt x="2586293" y="932584"/>
                </a:lnTo>
                <a:lnTo>
                  <a:pt x="0" y="932584"/>
                </a:lnTo>
                <a:lnTo>
                  <a:pt x="0" y="0"/>
                </a:lnTo>
                <a:close/>
              </a:path>
            </a:pathLst>
          </a:custGeom>
          <a:blipFill rotWithShape="1">
            <a:blip r:embed="rId3">
              <a:alphaModFix/>
            </a:blip>
            <a:stretch>
              <a:fillRect b="0" l="0" r="0" t="0"/>
            </a:stretch>
          </a:blipFill>
          <a:ln>
            <a:noFill/>
          </a:ln>
        </p:spPr>
      </p:sp>
      <p:sp>
        <p:nvSpPr>
          <p:cNvPr id="187" name="Google Shape;187;p28"/>
          <p:cNvSpPr txBox="1"/>
          <p:nvPr/>
        </p:nvSpPr>
        <p:spPr>
          <a:xfrm>
            <a:off x="514350" y="547567"/>
            <a:ext cx="3437400" cy="1077600"/>
          </a:xfrm>
          <a:prstGeom prst="rect">
            <a:avLst/>
          </a:prstGeom>
          <a:noFill/>
          <a:ln>
            <a:noFill/>
          </a:ln>
        </p:spPr>
        <p:txBody>
          <a:bodyPr anchorCtr="0" anchor="t" bIns="0" lIns="0" spcFirstLastPara="1" rIns="0" wrap="square" tIns="0">
            <a:spAutoFit/>
          </a:bodyPr>
          <a:lstStyle/>
          <a:p>
            <a:pPr indent="0" lvl="0" marL="0" marR="0" rtl="0" algn="l">
              <a:lnSpc>
                <a:spcPct val="102000"/>
              </a:lnSpc>
              <a:spcBef>
                <a:spcPts val="0"/>
              </a:spcBef>
              <a:spcAft>
                <a:spcPts val="0"/>
              </a:spcAft>
              <a:buNone/>
            </a:pPr>
            <a:r>
              <a:rPr lang="en" sz="7000">
                <a:solidFill>
                  <a:srgbClr val="FFFFFF"/>
                </a:solidFill>
                <a:latin typeface="Bricolage Grotesque ExtraBold"/>
                <a:ea typeface="Bricolage Grotesque ExtraBold"/>
                <a:cs typeface="Bricolage Grotesque ExtraBold"/>
                <a:sym typeface="Bricolage Grotesque ExtraBold"/>
              </a:rPr>
              <a:t>JOIN</a:t>
            </a:r>
            <a:endParaRPr sz="700">
              <a:latin typeface="Bricolage Grotesque ExtraBold"/>
              <a:ea typeface="Bricolage Grotesque ExtraBold"/>
              <a:cs typeface="Bricolage Grotesque ExtraBold"/>
              <a:sym typeface="Bricolage Grotesque ExtraBold"/>
            </a:endParaRPr>
          </a:p>
        </p:txBody>
      </p:sp>
      <p:sp>
        <p:nvSpPr>
          <p:cNvPr id="188" name="Google Shape;188;p28"/>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3</a:t>
            </a:r>
            <a:endParaRPr sz="700"/>
          </a:p>
        </p:txBody>
      </p:sp>
      <p:sp>
        <p:nvSpPr>
          <p:cNvPr id="189" name="Google Shape;189;p28"/>
          <p:cNvSpPr txBox="1"/>
          <p:nvPr/>
        </p:nvSpPr>
        <p:spPr>
          <a:xfrm>
            <a:off x="4297527" y="3391775"/>
            <a:ext cx="4326600" cy="2310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t/>
            </a:r>
            <a:endParaRPr i="1" sz="1500">
              <a:solidFill>
                <a:schemeClr val="dk1"/>
              </a:solidFill>
              <a:highlight>
                <a:srgbClr val="F7F7F7"/>
              </a:highlight>
              <a:latin typeface="Open Sans"/>
              <a:ea typeface="Open Sans"/>
              <a:cs typeface="Open Sans"/>
              <a:sym typeface="Open Sans"/>
            </a:endParaRPr>
          </a:p>
        </p:txBody>
      </p:sp>
      <p:sp>
        <p:nvSpPr>
          <p:cNvPr id="190" name="Google Shape;190;p28"/>
          <p:cNvSpPr txBox="1"/>
          <p:nvPr/>
        </p:nvSpPr>
        <p:spPr>
          <a:xfrm>
            <a:off x="4336168" y="1475040"/>
            <a:ext cx="3466500" cy="3232500"/>
          </a:xfrm>
          <a:prstGeom prst="rect">
            <a:avLst/>
          </a:prstGeom>
          <a:noFill/>
          <a:ln>
            <a:noFill/>
          </a:ln>
        </p:spPr>
        <p:txBody>
          <a:bodyPr anchorCtr="0" anchor="t" bIns="0" lIns="0" spcFirstLastPara="1" rIns="0" wrap="square" tIns="0">
            <a:spAutoFit/>
          </a:bodyPr>
          <a:lstStyle/>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Inner Join</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Left Join</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Right Join</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Full Join</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rPr lang="en" sz="2100">
                <a:solidFill>
                  <a:srgbClr val="111111"/>
                </a:solidFill>
                <a:latin typeface="Bricolage Grotesque SemiBold"/>
                <a:ea typeface="Bricolage Grotesque SemiBold"/>
                <a:cs typeface="Bricolage Grotesque SemiBold"/>
                <a:sym typeface="Bricolage Grotesque SemiBold"/>
              </a:rPr>
              <a:t>Self Join</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t/>
            </a:r>
            <a:endParaRPr sz="2100">
              <a:solidFill>
                <a:srgbClr val="111111"/>
              </a:solidFill>
              <a:latin typeface="Bricolage Grotesque SemiBold"/>
              <a:ea typeface="Bricolage Grotesque SemiBold"/>
              <a:cs typeface="Bricolage Grotesque SemiBold"/>
              <a:sym typeface="Bricolage Grotesque SemiBold"/>
            </a:endParaRPr>
          </a:p>
          <a:p>
            <a:pPr indent="0" lvl="0" marL="0" marR="0" rtl="0" algn="l">
              <a:lnSpc>
                <a:spcPct val="150000"/>
              </a:lnSpc>
              <a:spcBef>
                <a:spcPts val="0"/>
              </a:spcBef>
              <a:spcAft>
                <a:spcPts val="0"/>
              </a:spcAft>
              <a:buNone/>
            </a:pPr>
            <a:r>
              <a:t/>
            </a:r>
            <a:endParaRPr sz="2100">
              <a:solidFill>
                <a:srgbClr val="111111"/>
              </a:solidFill>
              <a:latin typeface="Bricolage Grotesque SemiBold"/>
              <a:ea typeface="Bricolage Grotesque SemiBold"/>
              <a:cs typeface="Bricolage Grotesque SemiBold"/>
              <a:sym typeface="Bricolage Grotesque SemiBo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4" name="Shape 194"/>
        <p:cNvGrpSpPr/>
        <p:nvPr/>
      </p:nvGrpSpPr>
      <p:grpSpPr>
        <a:xfrm>
          <a:off x="0" y="0"/>
          <a:ext cx="0" cy="0"/>
          <a:chOff x="0" y="0"/>
          <a:chExt cx="0" cy="0"/>
        </a:xfrm>
      </p:grpSpPr>
      <p:sp>
        <p:nvSpPr>
          <p:cNvPr id="195" name="Google Shape;195;p29"/>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JOIN</a:t>
            </a:r>
            <a:r>
              <a:rPr b="1" lang="en" sz="4000">
                <a:solidFill>
                  <a:srgbClr val="111111"/>
                </a:solidFill>
                <a:latin typeface="Bricolage Grotesque"/>
                <a:ea typeface="Bricolage Grotesque"/>
                <a:cs typeface="Bricolage Grotesque"/>
                <a:sym typeface="Bricolage Grotesque"/>
              </a:rPr>
              <a:t> Clause</a:t>
            </a:r>
            <a:endParaRPr b="1" sz="4000">
              <a:latin typeface="Bricolage Grotesque"/>
              <a:ea typeface="Bricolage Grotesque"/>
              <a:cs typeface="Bricolage Grotesque"/>
              <a:sym typeface="Bricolage Grotesque"/>
            </a:endParaRPr>
          </a:p>
        </p:txBody>
      </p:sp>
      <p:sp>
        <p:nvSpPr>
          <p:cNvPr id="196" name="Google Shape;196;p29"/>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197" name="Google Shape;197;p29"/>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198" name="Google Shape;198;p29"/>
          <p:cNvSpPr txBox="1"/>
          <p:nvPr/>
        </p:nvSpPr>
        <p:spPr>
          <a:xfrm>
            <a:off x="304800" y="575375"/>
            <a:ext cx="8096400" cy="3445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600">
                <a:solidFill>
                  <a:schemeClr val="dk1"/>
                </a:solidFill>
                <a:latin typeface="Calibri"/>
                <a:ea typeface="Calibri"/>
                <a:cs typeface="Calibri"/>
                <a:sym typeface="Calibri"/>
              </a:rPr>
              <a:t>   </a:t>
            </a:r>
            <a:r>
              <a:rPr b="1" lang="en" sz="1600" u="sng">
                <a:solidFill>
                  <a:schemeClr val="dk1"/>
                </a:solidFill>
                <a:latin typeface="Calibri"/>
                <a:ea typeface="Calibri"/>
                <a:cs typeface="Calibri"/>
                <a:sym typeface="Calibri"/>
              </a:rPr>
              <a:t>Purpose:</a:t>
            </a:r>
            <a:r>
              <a:rPr lang="en" sz="1600">
                <a:solidFill>
                  <a:schemeClr val="dk1"/>
                </a:solidFill>
                <a:latin typeface="Calibri"/>
                <a:ea typeface="Calibri"/>
                <a:cs typeface="Calibri"/>
                <a:sym typeface="Calibri"/>
              </a:rPr>
              <a:t> combines rows from two or more table based on a specified set of conditions</a:t>
            </a:r>
            <a:endParaRPr sz="16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600">
              <a:solidFill>
                <a:schemeClr val="dk1"/>
              </a:solidFill>
              <a:latin typeface="Calibri"/>
              <a:ea typeface="Calibri"/>
              <a:cs typeface="Calibri"/>
              <a:sym typeface="Calibri"/>
            </a:endParaRPr>
          </a:p>
          <a:p>
            <a:pPr indent="0" lvl="0" marL="0" rtl="0" algn="l">
              <a:spcBef>
                <a:spcPts val="0"/>
              </a:spcBef>
              <a:spcAft>
                <a:spcPts val="0"/>
              </a:spcAft>
              <a:buNone/>
            </a:pPr>
            <a:r>
              <a:t/>
            </a:r>
            <a:endParaRPr sz="1600">
              <a:solidFill>
                <a:schemeClr val="dk1"/>
              </a:solidFill>
              <a:latin typeface="Calibri"/>
              <a:ea typeface="Calibri"/>
              <a:cs typeface="Calibri"/>
              <a:sym typeface="Calibri"/>
            </a:endParaRPr>
          </a:p>
        </p:txBody>
      </p:sp>
      <p:pic>
        <p:nvPicPr>
          <p:cNvPr id="199" name="Google Shape;199;p29"/>
          <p:cNvPicPr preferRelativeResize="0"/>
          <p:nvPr/>
        </p:nvPicPr>
        <p:blipFill>
          <a:blip r:embed="rId4">
            <a:alphaModFix/>
          </a:blip>
          <a:stretch>
            <a:fillRect/>
          </a:stretch>
        </p:blipFill>
        <p:spPr>
          <a:xfrm>
            <a:off x="1807475" y="1089850"/>
            <a:ext cx="5307353" cy="3889674"/>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p:fade thruBlk="1"/>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03" name="Shape 203"/>
        <p:cNvGrpSpPr/>
        <p:nvPr/>
      </p:nvGrpSpPr>
      <p:grpSpPr>
        <a:xfrm>
          <a:off x="0" y="0"/>
          <a:ext cx="0" cy="0"/>
          <a:chOff x="0" y="0"/>
          <a:chExt cx="0" cy="0"/>
        </a:xfrm>
      </p:grpSpPr>
      <p:sp>
        <p:nvSpPr>
          <p:cNvPr id="204" name="Google Shape;204;p30"/>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Inner Join</a:t>
            </a:r>
            <a:endParaRPr b="1" sz="4000">
              <a:latin typeface="Bricolage Grotesque"/>
              <a:ea typeface="Bricolage Grotesque"/>
              <a:cs typeface="Bricolage Grotesque"/>
              <a:sym typeface="Bricolage Grotesque"/>
            </a:endParaRPr>
          </a:p>
        </p:txBody>
      </p:sp>
      <p:sp>
        <p:nvSpPr>
          <p:cNvPr id="205" name="Google Shape;205;p30"/>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06" name="Google Shape;206;p30"/>
          <p:cNvSpPr txBox="1"/>
          <p:nvPr/>
        </p:nvSpPr>
        <p:spPr>
          <a:xfrm>
            <a:off x="8624146" y="47947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207" name="Google Shape;207;p30"/>
          <p:cNvSpPr txBox="1"/>
          <p:nvPr/>
        </p:nvSpPr>
        <p:spPr>
          <a:xfrm>
            <a:off x="4142450" y="1693400"/>
            <a:ext cx="236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rPr>
              <a:t>+</a:t>
            </a:r>
            <a:endParaRPr sz="4000">
              <a:solidFill>
                <a:schemeClr val="dk1"/>
              </a:solidFill>
              <a:latin typeface="Calibri"/>
              <a:ea typeface="Calibri"/>
              <a:cs typeface="Calibri"/>
              <a:sym typeface="Calibri"/>
            </a:endParaRPr>
          </a:p>
        </p:txBody>
      </p:sp>
      <p:pic>
        <p:nvPicPr>
          <p:cNvPr id="208" name="Google Shape;208;p30"/>
          <p:cNvPicPr preferRelativeResize="0"/>
          <p:nvPr/>
        </p:nvPicPr>
        <p:blipFill>
          <a:blip r:embed="rId4">
            <a:alphaModFix/>
          </a:blip>
          <a:stretch>
            <a:fillRect/>
          </a:stretch>
        </p:blipFill>
        <p:spPr>
          <a:xfrm>
            <a:off x="533400" y="651575"/>
            <a:ext cx="1034300" cy="724350"/>
          </a:xfrm>
          <a:prstGeom prst="rect">
            <a:avLst/>
          </a:prstGeom>
          <a:noFill/>
          <a:ln>
            <a:noFill/>
          </a:ln>
        </p:spPr>
      </p:pic>
      <p:sp>
        <p:nvSpPr>
          <p:cNvPr id="209" name="Google Shape;209;p30"/>
          <p:cNvSpPr txBox="1"/>
          <p:nvPr/>
        </p:nvSpPr>
        <p:spPr>
          <a:xfrm>
            <a:off x="1927100" y="2662400"/>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SELECT Customers.id, Customers.name, Orders.order_id, Orders.amount</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FROM Customers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E06666"/>
                </a:solidFill>
              </a:rPr>
              <a:t>INNER JOIN Orders ON Customers.id = Orders.customer_id;</a:t>
            </a:r>
            <a:endParaRPr sz="1200">
              <a:solidFill>
                <a:srgbClr val="E06666"/>
              </a:solidFill>
            </a:endParaRPr>
          </a:p>
          <a:p>
            <a:pPr indent="0" lvl="0" marL="0" rtl="0" algn="l">
              <a:spcBef>
                <a:spcPts val="0"/>
              </a:spcBef>
              <a:spcAft>
                <a:spcPts val="0"/>
              </a:spcAft>
              <a:buNone/>
            </a:pPr>
            <a:r>
              <a:t/>
            </a:r>
            <a:endParaRPr sz="1200">
              <a:solidFill>
                <a:schemeClr val="dk1"/>
              </a:solidFill>
            </a:endParaRPr>
          </a:p>
        </p:txBody>
      </p:sp>
      <p:pic>
        <p:nvPicPr>
          <p:cNvPr id="210" name="Google Shape;210;p30"/>
          <p:cNvPicPr preferRelativeResize="0"/>
          <p:nvPr/>
        </p:nvPicPr>
        <p:blipFill>
          <a:blip r:embed="rId5">
            <a:alphaModFix/>
          </a:blip>
          <a:stretch>
            <a:fillRect/>
          </a:stretch>
        </p:blipFill>
        <p:spPr>
          <a:xfrm>
            <a:off x="504200" y="1620525"/>
            <a:ext cx="3577689" cy="843125"/>
          </a:xfrm>
          <a:prstGeom prst="rect">
            <a:avLst/>
          </a:prstGeom>
          <a:noFill/>
          <a:ln>
            <a:noFill/>
          </a:ln>
        </p:spPr>
      </p:pic>
      <p:pic>
        <p:nvPicPr>
          <p:cNvPr id="211" name="Google Shape;211;p30"/>
          <p:cNvPicPr preferRelativeResize="0"/>
          <p:nvPr/>
        </p:nvPicPr>
        <p:blipFill>
          <a:blip r:embed="rId6">
            <a:alphaModFix/>
          </a:blip>
          <a:stretch>
            <a:fillRect/>
          </a:stretch>
        </p:blipFill>
        <p:spPr>
          <a:xfrm>
            <a:off x="4626500" y="1600425"/>
            <a:ext cx="4365099" cy="843125"/>
          </a:xfrm>
          <a:prstGeom prst="rect">
            <a:avLst/>
          </a:prstGeom>
          <a:noFill/>
          <a:ln>
            <a:noFill/>
          </a:ln>
        </p:spPr>
      </p:pic>
      <p:sp>
        <p:nvSpPr>
          <p:cNvPr id="212" name="Google Shape;212;p30"/>
          <p:cNvSpPr txBox="1"/>
          <p:nvPr/>
        </p:nvSpPr>
        <p:spPr>
          <a:xfrm>
            <a:off x="1600200" y="803975"/>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chemeClr val="dk1"/>
                </a:solidFill>
              </a:rPr>
              <a:t>Returns only matching records from both tables.</a:t>
            </a:r>
            <a:endParaRPr>
              <a:solidFill>
                <a:schemeClr val="dk1"/>
              </a:solidFill>
              <a:latin typeface="Calibri"/>
              <a:ea typeface="Calibri"/>
              <a:cs typeface="Calibri"/>
              <a:sym typeface="Calibri"/>
            </a:endParaRPr>
          </a:p>
          <a:p>
            <a:pPr indent="0" lvl="0" marL="457200" rtl="0" algn="l">
              <a:spcBef>
                <a:spcPts val="0"/>
              </a:spcBef>
              <a:spcAft>
                <a:spcPts val="0"/>
              </a:spcAft>
              <a:buNone/>
            </a:pPr>
            <a:r>
              <a:t/>
            </a:r>
            <a:endParaRPr>
              <a:solidFill>
                <a:schemeClr val="dk1"/>
              </a:solidFill>
              <a:latin typeface="Calibri"/>
              <a:ea typeface="Calibri"/>
              <a:cs typeface="Calibri"/>
              <a:sym typeface="Calibri"/>
            </a:endParaRPr>
          </a:p>
          <a:p>
            <a:pPr indent="0" lvl="0" marL="0" rtl="0" algn="l">
              <a:spcBef>
                <a:spcPts val="0"/>
              </a:spcBef>
              <a:spcAft>
                <a:spcPts val="0"/>
              </a:spcAft>
              <a:buNone/>
            </a:pPr>
            <a:r>
              <a:t/>
            </a:r>
            <a:endParaRPr>
              <a:solidFill>
                <a:schemeClr val="dk1"/>
              </a:solidFill>
              <a:latin typeface="Calibri"/>
              <a:ea typeface="Calibri"/>
              <a:cs typeface="Calibri"/>
              <a:sym typeface="Calibri"/>
            </a:endParaRPr>
          </a:p>
        </p:txBody>
      </p:sp>
      <p:pic>
        <p:nvPicPr>
          <p:cNvPr id="213" name="Google Shape;213;p30"/>
          <p:cNvPicPr preferRelativeResize="0"/>
          <p:nvPr/>
        </p:nvPicPr>
        <p:blipFill>
          <a:blip r:embed="rId7">
            <a:alphaModFix/>
          </a:blip>
          <a:stretch>
            <a:fillRect/>
          </a:stretch>
        </p:blipFill>
        <p:spPr>
          <a:xfrm>
            <a:off x="1884854" y="3703571"/>
            <a:ext cx="5774551" cy="879825"/>
          </a:xfrm>
          <a:prstGeom prst="rect">
            <a:avLst/>
          </a:prstGeom>
          <a:noFill/>
          <a:ln>
            <a:noFill/>
          </a:ln>
          <a:effectLst>
            <a:outerShdw blurRad="57150" rotWithShape="0" algn="bl" dir="5400000" dist="19050">
              <a:srgbClr val="000000">
                <a:alpha val="50000"/>
              </a:srgbClr>
            </a:outerShdw>
          </a:effectLst>
        </p:spPr>
      </p:pic>
      <p:sp>
        <p:nvSpPr>
          <p:cNvPr id="214" name="Google Shape;214;p30"/>
          <p:cNvSpPr/>
          <p:nvPr/>
        </p:nvSpPr>
        <p:spPr>
          <a:xfrm rot="-5400000">
            <a:off x="4709525" y="-676125"/>
            <a:ext cx="59700" cy="8346600"/>
          </a:xfrm>
          <a:prstGeom prst="leftBracket">
            <a:avLst>
              <a:gd fmla="val 8333"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06666"/>
              </a:solidFill>
              <a:highlight>
                <a:srgbClr val="E06666"/>
              </a:highlight>
              <a:latin typeface="Calibri"/>
              <a:ea typeface="Calibri"/>
              <a:cs typeface="Calibri"/>
              <a:sym typeface="Calibri"/>
            </a:endParaRPr>
          </a:p>
        </p:txBody>
      </p:sp>
    </p:spTree>
  </p:cSld>
  <p:clrMapOvr>
    <a:masterClrMapping/>
  </p:clrMapOvr>
  <p:transition>
    <p:fade thruBlk="1"/>
  </p:transition>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8" name="Shape 218"/>
        <p:cNvGrpSpPr/>
        <p:nvPr/>
      </p:nvGrpSpPr>
      <p:grpSpPr>
        <a:xfrm>
          <a:off x="0" y="0"/>
          <a:ext cx="0" cy="0"/>
          <a:chOff x="0" y="0"/>
          <a:chExt cx="0" cy="0"/>
        </a:xfrm>
      </p:grpSpPr>
      <p:sp>
        <p:nvSpPr>
          <p:cNvPr id="219" name="Google Shape;219;p31"/>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Left</a:t>
            </a:r>
            <a:r>
              <a:rPr b="1" lang="en" sz="4000">
                <a:solidFill>
                  <a:srgbClr val="111111"/>
                </a:solidFill>
                <a:latin typeface="Bricolage Grotesque"/>
                <a:ea typeface="Bricolage Grotesque"/>
                <a:cs typeface="Bricolage Grotesque"/>
                <a:sym typeface="Bricolage Grotesque"/>
              </a:rPr>
              <a:t> Join</a:t>
            </a:r>
            <a:endParaRPr b="1" sz="4000">
              <a:latin typeface="Bricolage Grotesque"/>
              <a:ea typeface="Bricolage Grotesque"/>
              <a:cs typeface="Bricolage Grotesque"/>
              <a:sym typeface="Bricolage Grotesque"/>
            </a:endParaRPr>
          </a:p>
        </p:txBody>
      </p:sp>
      <p:sp>
        <p:nvSpPr>
          <p:cNvPr id="220" name="Google Shape;220;p31"/>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21" name="Google Shape;221;p31"/>
          <p:cNvSpPr txBox="1"/>
          <p:nvPr/>
        </p:nvSpPr>
        <p:spPr>
          <a:xfrm>
            <a:off x="8776546" y="49471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222" name="Google Shape;222;p31"/>
          <p:cNvSpPr txBox="1"/>
          <p:nvPr/>
        </p:nvSpPr>
        <p:spPr>
          <a:xfrm>
            <a:off x="4142450" y="1693400"/>
            <a:ext cx="236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rPr>
              <a:t>+</a:t>
            </a:r>
            <a:endParaRPr sz="4000">
              <a:solidFill>
                <a:schemeClr val="dk1"/>
              </a:solidFill>
              <a:latin typeface="Calibri"/>
              <a:ea typeface="Calibri"/>
              <a:cs typeface="Calibri"/>
              <a:sym typeface="Calibri"/>
            </a:endParaRPr>
          </a:p>
        </p:txBody>
      </p:sp>
      <p:sp>
        <p:nvSpPr>
          <p:cNvPr id="223" name="Google Shape;223;p31"/>
          <p:cNvSpPr txBox="1"/>
          <p:nvPr/>
        </p:nvSpPr>
        <p:spPr>
          <a:xfrm>
            <a:off x="1927100" y="2662400"/>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SELECT Customers.id, Customers.name, Orders.order_id, Orders.amount</a:t>
            </a:r>
            <a:endParaRPr sz="1200">
              <a:solidFill>
                <a:schemeClr val="dk1"/>
              </a:solidFill>
            </a:endParaRPr>
          </a:p>
          <a:p>
            <a:pPr indent="0" lvl="0" marL="0" rtl="0" algn="l">
              <a:spcBef>
                <a:spcPts val="0"/>
              </a:spcBef>
              <a:spcAft>
                <a:spcPts val="0"/>
              </a:spcAft>
              <a:buNone/>
            </a:pPr>
            <a:r>
              <a:rPr lang="en" sz="1200">
                <a:solidFill>
                  <a:schemeClr val="dk1"/>
                </a:solidFill>
              </a:rPr>
              <a:t>FROM Customers</a:t>
            </a:r>
            <a:endParaRPr sz="1200">
              <a:solidFill>
                <a:schemeClr val="dk1"/>
              </a:solidFill>
            </a:endParaRPr>
          </a:p>
          <a:p>
            <a:pPr indent="0" lvl="0" marL="0" rtl="0" algn="l">
              <a:spcBef>
                <a:spcPts val="0"/>
              </a:spcBef>
              <a:spcAft>
                <a:spcPts val="0"/>
              </a:spcAft>
              <a:buNone/>
            </a:pPr>
            <a:r>
              <a:rPr lang="en" sz="1200">
                <a:solidFill>
                  <a:srgbClr val="E06666"/>
                </a:solidFill>
              </a:rPr>
              <a:t>LEFT</a:t>
            </a:r>
            <a:r>
              <a:rPr lang="en" sz="1200">
                <a:solidFill>
                  <a:srgbClr val="E06666"/>
                </a:solidFill>
              </a:rPr>
              <a:t> JOIN Orders ON Customers.id = Orders.customer_id;</a:t>
            </a:r>
            <a:endParaRPr sz="1200">
              <a:solidFill>
                <a:srgbClr val="E06666"/>
              </a:solidFill>
            </a:endParaRPr>
          </a:p>
          <a:p>
            <a:pPr indent="0" lvl="0" marL="0" rtl="0" algn="l">
              <a:spcBef>
                <a:spcPts val="0"/>
              </a:spcBef>
              <a:spcAft>
                <a:spcPts val="0"/>
              </a:spcAft>
              <a:buNone/>
            </a:pPr>
            <a:r>
              <a:t/>
            </a:r>
            <a:endParaRPr sz="1200">
              <a:solidFill>
                <a:schemeClr val="dk1"/>
              </a:solidFill>
            </a:endParaRPr>
          </a:p>
        </p:txBody>
      </p:sp>
      <p:pic>
        <p:nvPicPr>
          <p:cNvPr id="224" name="Google Shape;224;p31"/>
          <p:cNvPicPr preferRelativeResize="0"/>
          <p:nvPr/>
        </p:nvPicPr>
        <p:blipFill>
          <a:blip r:embed="rId4">
            <a:alphaModFix/>
          </a:blip>
          <a:stretch>
            <a:fillRect/>
          </a:stretch>
        </p:blipFill>
        <p:spPr>
          <a:xfrm>
            <a:off x="533400" y="1625863"/>
            <a:ext cx="3577689" cy="843125"/>
          </a:xfrm>
          <a:prstGeom prst="rect">
            <a:avLst/>
          </a:prstGeom>
          <a:noFill/>
          <a:ln>
            <a:noFill/>
          </a:ln>
        </p:spPr>
      </p:pic>
      <p:pic>
        <p:nvPicPr>
          <p:cNvPr id="225" name="Google Shape;225;p31"/>
          <p:cNvPicPr preferRelativeResize="0"/>
          <p:nvPr/>
        </p:nvPicPr>
        <p:blipFill>
          <a:blip r:embed="rId5">
            <a:alphaModFix/>
          </a:blip>
          <a:stretch>
            <a:fillRect/>
          </a:stretch>
        </p:blipFill>
        <p:spPr>
          <a:xfrm>
            <a:off x="4626500" y="1600425"/>
            <a:ext cx="4365099" cy="843125"/>
          </a:xfrm>
          <a:prstGeom prst="rect">
            <a:avLst/>
          </a:prstGeom>
          <a:noFill/>
          <a:ln>
            <a:noFill/>
          </a:ln>
        </p:spPr>
      </p:pic>
      <p:sp>
        <p:nvSpPr>
          <p:cNvPr id="226" name="Google Shape;226;p31"/>
          <p:cNvSpPr txBox="1"/>
          <p:nvPr/>
        </p:nvSpPr>
        <p:spPr>
          <a:xfrm>
            <a:off x="1828800" y="727775"/>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Returns all records from the left table, plus matching records from the right table. </a:t>
            </a:r>
            <a:endParaRPr b="1" sz="1200">
              <a:solidFill>
                <a:schemeClr val="dk1"/>
              </a:solidFill>
            </a:endParaRPr>
          </a:p>
          <a:p>
            <a:pPr indent="0" lvl="0" marL="0" rtl="0" algn="l">
              <a:spcBef>
                <a:spcPts val="0"/>
              </a:spcBef>
              <a:spcAft>
                <a:spcPts val="0"/>
              </a:spcAft>
              <a:buNone/>
            </a:pPr>
            <a:r>
              <a:rPr b="1" lang="en" sz="1200">
                <a:solidFill>
                  <a:schemeClr val="dk1"/>
                </a:solidFill>
              </a:rPr>
              <a:t>If no match, NULL is returned for the right table.</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27" name="Google Shape;227;p31"/>
          <p:cNvSpPr/>
          <p:nvPr/>
        </p:nvSpPr>
        <p:spPr>
          <a:xfrm rot="-5400000">
            <a:off x="4709525" y="-676125"/>
            <a:ext cx="59700" cy="8346600"/>
          </a:xfrm>
          <a:prstGeom prst="leftBracket">
            <a:avLst>
              <a:gd fmla="val 8333"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06666"/>
              </a:solidFill>
              <a:highlight>
                <a:srgbClr val="E06666"/>
              </a:highlight>
              <a:latin typeface="Calibri"/>
              <a:ea typeface="Calibri"/>
              <a:cs typeface="Calibri"/>
              <a:sym typeface="Calibri"/>
            </a:endParaRPr>
          </a:p>
        </p:txBody>
      </p:sp>
      <p:pic>
        <p:nvPicPr>
          <p:cNvPr id="228" name="Google Shape;228;p31"/>
          <p:cNvPicPr preferRelativeResize="0"/>
          <p:nvPr/>
        </p:nvPicPr>
        <p:blipFill>
          <a:blip r:embed="rId6">
            <a:alphaModFix/>
          </a:blip>
          <a:stretch>
            <a:fillRect/>
          </a:stretch>
        </p:blipFill>
        <p:spPr>
          <a:xfrm>
            <a:off x="533400" y="619600"/>
            <a:ext cx="1195375" cy="812850"/>
          </a:xfrm>
          <a:prstGeom prst="rect">
            <a:avLst/>
          </a:prstGeom>
          <a:noFill/>
          <a:ln>
            <a:noFill/>
          </a:ln>
        </p:spPr>
      </p:pic>
      <p:pic>
        <p:nvPicPr>
          <p:cNvPr id="229" name="Google Shape;229;p31"/>
          <p:cNvPicPr preferRelativeResize="0"/>
          <p:nvPr/>
        </p:nvPicPr>
        <p:blipFill>
          <a:blip r:embed="rId7">
            <a:alphaModFix/>
          </a:blip>
          <a:stretch>
            <a:fillRect/>
          </a:stretch>
        </p:blipFill>
        <p:spPr>
          <a:xfrm>
            <a:off x="1864350" y="3706449"/>
            <a:ext cx="5750051" cy="1127775"/>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p:fade thruBlk="1"/>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3" name="Shape 233"/>
        <p:cNvGrpSpPr/>
        <p:nvPr/>
      </p:nvGrpSpPr>
      <p:grpSpPr>
        <a:xfrm>
          <a:off x="0" y="0"/>
          <a:ext cx="0" cy="0"/>
          <a:chOff x="0" y="0"/>
          <a:chExt cx="0" cy="0"/>
        </a:xfrm>
      </p:grpSpPr>
      <p:sp>
        <p:nvSpPr>
          <p:cNvPr id="234" name="Google Shape;234;p32"/>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Right</a:t>
            </a:r>
            <a:r>
              <a:rPr b="1" lang="en" sz="4000">
                <a:solidFill>
                  <a:srgbClr val="111111"/>
                </a:solidFill>
                <a:latin typeface="Bricolage Grotesque"/>
                <a:ea typeface="Bricolage Grotesque"/>
                <a:cs typeface="Bricolage Grotesque"/>
                <a:sym typeface="Bricolage Grotesque"/>
              </a:rPr>
              <a:t> Join</a:t>
            </a:r>
            <a:endParaRPr b="1" sz="4000">
              <a:latin typeface="Bricolage Grotesque"/>
              <a:ea typeface="Bricolage Grotesque"/>
              <a:cs typeface="Bricolage Grotesque"/>
              <a:sym typeface="Bricolage Grotesque"/>
            </a:endParaRPr>
          </a:p>
        </p:txBody>
      </p:sp>
      <p:sp>
        <p:nvSpPr>
          <p:cNvPr id="235" name="Google Shape;235;p32"/>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36" name="Google Shape;236;p32"/>
          <p:cNvSpPr txBox="1"/>
          <p:nvPr/>
        </p:nvSpPr>
        <p:spPr>
          <a:xfrm>
            <a:off x="8700346" y="4870917"/>
            <a:ext cx="316500" cy="184800"/>
          </a:xfrm>
          <a:prstGeom prst="rect">
            <a:avLst/>
          </a:prstGeom>
          <a:noFill/>
          <a:ln>
            <a:noFill/>
          </a:ln>
        </p:spPr>
        <p:txBody>
          <a:bodyPr anchorCtr="0" anchor="t" bIns="0" lIns="0" spcFirstLastPara="1" rIns="0" wrap="square" tIns="0">
            <a:spAutoFit/>
          </a:bodyPr>
          <a:lstStyle/>
          <a:p>
            <a:pPr indent="0" lvl="0" marL="0" marR="0" rtl="0" algn="r">
              <a:lnSpc>
                <a:spcPct val="100000"/>
              </a:lnSpc>
              <a:spcBef>
                <a:spcPts val="0"/>
              </a:spcBef>
              <a:spcAft>
                <a:spcPts val="0"/>
              </a:spcAft>
              <a:buNone/>
            </a:pPr>
            <a:r>
              <a:rPr lang="en" sz="1200">
                <a:solidFill>
                  <a:srgbClr val="4B4B4D"/>
                </a:solidFill>
              </a:rPr>
              <a:t>5</a:t>
            </a:r>
            <a:endParaRPr sz="700"/>
          </a:p>
        </p:txBody>
      </p:sp>
      <p:sp>
        <p:nvSpPr>
          <p:cNvPr id="237" name="Google Shape;237;p32"/>
          <p:cNvSpPr txBox="1"/>
          <p:nvPr/>
        </p:nvSpPr>
        <p:spPr>
          <a:xfrm>
            <a:off x="4142450" y="1693400"/>
            <a:ext cx="236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rPr>
              <a:t>+</a:t>
            </a:r>
            <a:endParaRPr sz="4000">
              <a:solidFill>
                <a:schemeClr val="dk1"/>
              </a:solidFill>
              <a:latin typeface="Calibri"/>
              <a:ea typeface="Calibri"/>
              <a:cs typeface="Calibri"/>
              <a:sym typeface="Calibri"/>
            </a:endParaRPr>
          </a:p>
        </p:txBody>
      </p:sp>
      <p:sp>
        <p:nvSpPr>
          <p:cNvPr id="238" name="Google Shape;238;p32"/>
          <p:cNvSpPr txBox="1"/>
          <p:nvPr/>
        </p:nvSpPr>
        <p:spPr>
          <a:xfrm>
            <a:off x="1927100" y="2662400"/>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200">
                <a:solidFill>
                  <a:schemeClr val="dk1"/>
                </a:solidFill>
              </a:rPr>
              <a:t>SELECT Customers.id, Customers.name, Orders.order_id, Orders.amount</a:t>
            </a:r>
            <a:endParaRPr sz="1200">
              <a:solidFill>
                <a:schemeClr val="dk1"/>
              </a:solidFill>
            </a:endParaRPr>
          </a:p>
          <a:p>
            <a:pPr indent="0" lvl="0" marL="0" rtl="0" algn="l">
              <a:spcBef>
                <a:spcPts val="0"/>
              </a:spcBef>
              <a:spcAft>
                <a:spcPts val="0"/>
              </a:spcAft>
              <a:buNone/>
            </a:pPr>
            <a:r>
              <a:rPr lang="en" sz="1200">
                <a:solidFill>
                  <a:schemeClr val="dk1"/>
                </a:solidFill>
              </a:rPr>
              <a:t>FROM Customers</a:t>
            </a:r>
            <a:endParaRPr sz="1200">
              <a:solidFill>
                <a:schemeClr val="dk1"/>
              </a:solidFill>
            </a:endParaRPr>
          </a:p>
          <a:p>
            <a:pPr indent="0" lvl="0" marL="0" rtl="0" algn="l">
              <a:spcBef>
                <a:spcPts val="0"/>
              </a:spcBef>
              <a:spcAft>
                <a:spcPts val="0"/>
              </a:spcAft>
              <a:buNone/>
            </a:pPr>
            <a:r>
              <a:rPr lang="en" sz="1200">
                <a:solidFill>
                  <a:srgbClr val="E06666"/>
                </a:solidFill>
              </a:rPr>
              <a:t>RIGHT</a:t>
            </a:r>
            <a:r>
              <a:rPr lang="en" sz="1200">
                <a:solidFill>
                  <a:srgbClr val="E06666"/>
                </a:solidFill>
              </a:rPr>
              <a:t> JOIN Orders ON Customers.id = Orders.customer_id;</a:t>
            </a:r>
            <a:endParaRPr sz="1200">
              <a:solidFill>
                <a:srgbClr val="E06666"/>
              </a:solidFill>
            </a:endParaRPr>
          </a:p>
          <a:p>
            <a:pPr indent="0" lvl="0" marL="0" rtl="0" algn="l">
              <a:spcBef>
                <a:spcPts val="0"/>
              </a:spcBef>
              <a:spcAft>
                <a:spcPts val="0"/>
              </a:spcAft>
              <a:buNone/>
            </a:pPr>
            <a:r>
              <a:t/>
            </a:r>
            <a:endParaRPr sz="1200">
              <a:solidFill>
                <a:schemeClr val="dk1"/>
              </a:solidFill>
            </a:endParaRPr>
          </a:p>
        </p:txBody>
      </p:sp>
      <p:pic>
        <p:nvPicPr>
          <p:cNvPr id="239" name="Google Shape;239;p32"/>
          <p:cNvPicPr preferRelativeResize="0"/>
          <p:nvPr/>
        </p:nvPicPr>
        <p:blipFill>
          <a:blip r:embed="rId4">
            <a:alphaModFix/>
          </a:blip>
          <a:stretch>
            <a:fillRect/>
          </a:stretch>
        </p:blipFill>
        <p:spPr>
          <a:xfrm>
            <a:off x="566075" y="1630000"/>
            <a:ext cx="3577689" cy="843125"/>
          </a:xfrm>
          <a:prstGeom prst="rect">
            <a:avLst/>
          </a:prstGeom>
          <a:noFill/>
          <a:ln>
            <a:noFill/>
          </a:ln>
        </p:spPr>
      </p:pic>
      <p:pic>
        <p:nvPicPr>
          <p:cNvPr id="240" name="Google Shape;240;p32"/>
          <p:cNvPicPr preferRelativeResize="0"/>
          <p:nvPr/>
        </p:nvPicPr>
        <p:blipFill>
          <a:blip r:embed="rId5">
            <a:alphaModFix/>
          </a:blip>
          <a:stretch>
            <a:fillRect/>
          </a:stretch>
        </p:blipFill>
        <p:spPr>
          <a:xfrm>
            <a:off x="4626500" y="1600425"/>
            <a:ext cx="4365099" cy="843125"/>
          </a:xfrm>
          <a:prstGeom prst="rect">
            <a:avLst/>
          </a:prstGeom>
          <a:noFill/>
          <a:ln>
            <a:noFill/>
          </a:ln>
        </p:spPr>
      </p:pic>
      <p:sp>
        <p:nvSpPr>
          <p:cNvPr id="241" name="Google Shape;241;p32"/>
          <p:cNvSpPr txBox="1"/>
          <p:nvPr/>
        </p:nvSpPr>
        <p:spPr>
          <a:xfrm>
            <a:off x="1828800" y="727775"/>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Returns all records from the right table, plus matching records from the left table. </a:t>
            </a:r>
            <a:endParaRPr b="1" sz="1200">
              <a:solidFill>
                <a:schemeClr val="dk1"/>
              </a:solidFill>
            </a:endParaRPr>
          </a:p>
          <a:p>
            <a:pPr indent="0" lvl="0" marL="0" rtl="0" algn="l">
              <a:spcBef>
                <a:spcPts val="0"/>
              </a:spcBef>
              <a:spcAft>
                <a:spcPts val="0"/>
              </a:spcAft>
              <a:buNone/>
            </a:pPr>
            <a:r>
              <a:rPr b="1" lang="en" sz="1200">
                <a:solidFill>
                  <a:schemeClr val="dk1"/>
                </a:solidFill>
              </a:rPr>
              <a:t>If no match, NULL is returned for the left table.</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42" name="Google Shape;242;p32"/>
          <p:cNvSpPr/>
          <p:nvPr/>
        </p:nvSpPr>
        <p:spPr>
          <a:xfrm rot="-5400000">
            <a:off x="4709525" y="-676125"/>
            <a:ext cx="59700" cy="8346600"/>
          </a:xfrm>
          <a:prstGeom prst="leftBracket">
            <a:avLst>
              <a:gd fmla="val 8333"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06666"/>
              </a:solidFill>
              <a:highlight>
                <a:srgbClr val="E06666"/>
              </a:highlight>
              <a:latin typeface="Calibri"/>
              <a:ea typeface="Calibri"/>
              <a:cs typeface="Calibri"/>
              <a:sym typeface="Calibri"/>
            </a:endParaRPr>
          </a:p>
        </p:txBody>
      </p:sp>
      <p:pic>
        <p:nvPicPr>
          <p:cNvPr id="243" name="Google Shape;243;p32"/>
          <p:cNvPicPr preferRelativeResize="0"/>
          <p:nvPr/>
        </p:nvPicPr>
        <p:blipFill>
          <a:blip r:embed="rId6">
            <a:alphaModFix/>
          </a:blip>
          <a:stretch>
            <a:fillRect/>
          </a:stretch>
        </p:blipFill>
        <p:spPr>
          <a:xfrm>
            <a:off x="1767375" y="3747873"/>
            <a:ext cx="6047575" cy="934550"/>
          </a:xfrm>
          <a:prstGeom prst="rect">
            <a:avLst/>
          </a:prstGeom>
          <a:noFill/>
          <a:ln>
            <a:noFill/>
          </a:ln>
          <a:effectLst>
            <a:outerShdw blurRad="57150" rotWithShape="0" algn="bl" dir="5400000" dist="19050">
              <a:srgbClr val="000000">
                <a:alpha val="50000"/>
              </a:srgbClr>
            </a:outerShdw>
          </a:effectLst>
        </p:spPr>
      </p:pic>
      <p:pic>
        <p:nvPicPr>
          <p:cNvPr id="244" name="Google Shape;244;p32"/>
          <p:cNvPicPr preferRelativeResize="0"/>
          <p:nvPr/>
        </p:nvPicPr>
        <p:blipFill>
          <a:blip r:embed="rId7">
            <a:alphaModFix/>
          </a:blip>
          <a:stretch>
            <a:fillRect/>
          </a:stretch>
        </p:blipFill>
        <p:spPr>
          <a:xfrm>
            <a:off x="566075" y="698500"/>
            <a:ext cx="1064451" cy="742225"/>
          </a:xfrm>
          <a:prstGeom prst="rect">
            <a:avLst/>
          </a:prstGeom>
          <a:noFill/>
          <a:ln>
            <a:noFill/>
          </a:ln>
        </p:spPr>
      </p:pic>
    </p:spTree>
  </p:cSld>
  <p:clrMapOvr>
    <a:masterClrMapping/>
  </p:clrMapOvr>
  <p:transition>
    <p:fade thruBlk="1"/>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48" name="Shape 248"/>
        <p:cNvGrpSpPr/>
        <p:nvPr/>
      </p:nvGrpSpPr>
      <p:grpSpPr>
        <a:xfrm>
          <a:off x="0" y="0"/>
          <a:ext cx="0" cy="0"/>
          <a:chOff x="0" y="0"/>
          <a:chExt cx="0" cy="0"/>
        </a:xfrm>
      </p:grpSpPr>
      <p:sp>
        <p:nvSpPr>
          <p:cNvPr id="249" name="Google Shape;249;p33"/>
          <p:cNvSpPr txBox="1"/>
          <p:nvPr/>
        </p:nvSpPr>
        <p:spPr>
          <a:xfrm>
            <a:off x="533400" y="127005"/>
            <a:ext cx="7162800" cy="492600"/>
          </a:xfrm>
          <a:prstGeom prst="rect">
            <a:avLst/>
          </a:prstGeom>
          <a:noFill/>
          <a:ln>
            <a:noFill/>
          </a:ln>
        </p:spPr>
        <p:txBody>
          <a:bodyPr anchorCtr="0" anchor="t" bIns="0" lIns="0" spcFirstLastPara="1" rIns="0" wrap="square" tIns="0">
            <a:spAutoFit/>
          </a:bodyPr>
          <a:lstStyle/>
          <a:p>
            <a:pPr indent="0" lvl="0" marL="0" marR="0" rtl="0" algn="l">
              <a:lnSpc>
                <a:spcPct val="79997"/>
              </a:lnSpc>
              <a:spcBef>
                <a:spcPts val="0"/>
              </a:spcBef>
              <a:spcAft>
                <a:spcPts val="0"/>
              </a:spcAft>
              <a:buNone/>
            </a:pPr>
            <a:r>
              <a:rPr b="1" lang="en" sz="4000">
                <a:solidFill>
                  <a:srgbClr val="111111"/>
                </a:solidFill>
                <a:latin typeface="Bricolage Grotesque"/>
                <a:ea typeface="Bricolage Grotesque"/>
                <a:cs typeface="Bricolage Grotesque"/>
                <a:sym typeface="Bricolage Grotesque"/>
              </a:rPr>
              <a:t>Full Outer</a:t>
            </a:r>
            <a:r>
              <a:rPr b="1" lang="en" sz="4000">
                <a:solidFill>
                  <a:srgbClr val="111111"/>
                </a:solidFill>
                <a:latin typeface="Bricolage Grotesque"/>
                <a:ea typeface="Bricolage Grotesque"/>
                <a:cs typeface="Bricolage Grotesque"/>
                <a:sym typeface="Bricolage Grotesque"/>
              </a:rPr>
              <a:t> Join</a:t>
            </a:r>
            <a:endParaRPr b="1" sz="4000">
              <a:latin typeface="Bricolage Grotesque"/>
              <a:ea typeface="Bricolage Grotesque"/>
              <a:cs typeface="Bricolage Grotesque"/>
              <a:sym typeface="Bricolage Grotesque"/>
            </a:endParaRPr>
          </a:p>
        </p:txBody>
      </p:sp>
      <p:sp>
        <p:nvSpPr>
          <p:cNvPr id="250" name="Google Shape;250;p33"/>
          <p:cNvSpPr/>
          <p:nvPr/>
        </p:nvSpPr>
        <p:spPr>
          <a:xfrm>
            <a:off x="7735588" y="133350"/>
            <a:ext cx="894062" cy="318611"/>
          </a:xfrm>
          <a:custGeom>
            <a:rect b="b" l="l" r="r" t="t"/>
            <a:pathLst>
              <a:path extrusionOk="0" h="637222" w="1788124">
                <a:moveTo>
                  <a:pt x="0" y="0"/>
                </a:moveTo>
                <a:lnTo>
                  <a:pt x="1788124" y="0"/>
                </a:lnTo>
                <a:lnTo>
                  <a:pt x="1788124" y="637222"/>
                </a:lnTo>
                <a:lnTo>
                  <a:pt x="0" y="637222"/>
                </a:lnTo>
                <a:lnTo>
                  <a:pt x="0" y="0"/>
                </a:lnTo>
                <a:close/>
              </a:path>
            </a:pathLst>
          </a:custGeom>
          <a:blipFill rotWithShape="1">
            <a:blip r:embed="rId3">
              <a:alphaModFix/>
            </a:blip>
            <a:stretch>
              <a:fillRect b="0" l="0" r="0" t="0"/>
            </a:stretch>
          </a:blipFill>
          <a:ln>
            <a:noFill/>
          </a:ln>
        </p:spPr>
      </p:sp>
      <p:sp>
        <p:nvSpPr>
          <p:cNvPr id="251" name="Google Shape;251;p33"/>
          <p:cNvSpPr txBox="1"/>
          <p:nvPr/>
        </p:nvSpPr>
        <p:spPr>
          <a:xfrm>
            <a:off x="4142450" y="1693400"/>
            <a:ext cx="23667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4000">
                <a:solidFill>
                  <a:schemeClr val="dk1"/>
                </a:solidFill>
              </a:rPr>
              <a:t>+</a:t>
            </a:r>
            <a:endParaRPr sz="4000">
              <a:solidFill>
                <a:schemeClr val="dk1"/>
              </a:solidFill>
              <a:latin typeface="Calibri"/>
              <a:ea typeface="Calibri"/>
              <a:cs typeface="Calibri"/>
              <a:sym typeface="Calibri"/>
            </a:endParaRPr>
          </a:p>
        </p:txBody>
      </p:sp>
      <p:sp>
        <p:nvSpPr>
          <p:cNvPr id="252" name="Google Shape;252;p33"/>
          <p:cNvSpPr txBox="1"/>
          <p:nvPr/>
        </p:nvSpPr>
        <p:spPr>
          <a:xfrm>
            <a:off x="1927100" y="2662400"/>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chemeClr val="dk1"/>
                </a:solidFill>
              </a:rPr>
              <a:t>SELECT Students.student_id, Students.name, Grades.grade</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chemeClr val="dk1"/>
                </a:solidFill>
              </a:rPr>
              <a:t>FROM Students</a:t>
            </a:r>
            <a:endParaRPr sz="1200">
              <a:solidFill>
                <a:schemeClr val="dk1"/>
              </a:solidFill>
            </a:endParaRPr>
          </a:p>
          <a:p>
            <a:pPr indent="0" lvl="0" marL="0" rtl="0" algn="l">
              <a:spcBef>
                <a:spcPts val="0"/>
              </a:spcBef>
              <a:spcAft>
                <a:spcPts val="0"/>
              </a:spcAft>
              <a:buClr>
                <a:schemeClr val="dk1"/>
              </a:buClr>
              <a:buSzPts val="1100"/>
              <a:buFont typeface="Arial"/>
              <a:buNone/>
            </a:pPr>
            <a:r>
              <a:rPr lang="en" sz="1200">
                <a:solidFill>
                  <a:srgbClr val="E06666"/>
                </a:solidFill>
              </a:rPr>
              <a:t>FULL OUTER JOIN Grades ON Students.student_id = Grades.student_id;</a:t>
            </a:r>
            <a:endParaRPr sz="1200">
              <a:solidFill>
                <a:srgbClr val="E06666"/>
              </a:solidFill>
            </a:endParaRPr>
          </a:p>
          <a:p>
            <a:pPr indent="0" lvl="0" marL="0" rtl="0" algn="l">
              <a:spcBef>
                <a:spcPts val="0"/>
              </a:spcBef>
              <a:spcAft>
                <a:spcPts val="0"/>
              </a:spcAft>
              <a:buNone/>
            </a:pPr>
            <a:r>
              <a:t/>
            </a:r>
            <a:endParaRPr sz="1200">
              <a:solidFill>
                <a:schemeClr val="dk1"/>
              </a:solidFill>
            </a:endParaRPr>
          </a:p>
          <a:p>
            <a:pPr indent="0" lvl="0" marL="0" rtl="0" algn="l">
              <a:spcBef>
                <a:spcPts val="0"/>
              </a:spcBef>
              <a:spcAft>
                <a:spcPts val="0"/>
              </a:spcAft>
              <a:buNone/>
            </a:pPr>
            <a:r>
              <a:t/>
            </a:r>
            <a:endParaRPr sz="1200">
              <a:solidFill>
                <a:schemeClr val="dk1"/>
              </a:solidFill>
            </a:endParaRPr>
          </a:p>
        </p:txBody>
      </p:sp>
      <p:sp>
        <p:nvSpPr>
          <p:cNvPr id="253" name="Google Shape;253;p33"/>
          <p:cNvSpPr txBox="1"/>
          <p:nvPr/>
        </p:nvSpPr>
        <p:spPr>
          <a:xfrm>
            <a:off x="1828800" y="727775"/>
            <a:ext cx="7984500" cy="54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sz="1200">
                <a:solidFill>
                  <a:schemeClr val="dk1"/>
                </a:solidFill>
              </a:rPr>
              <a:t>Returns all records when there is a match in either table. </a:t>
            </a:r>
            <a:endParaRPr b="1" sz="1200">
              <a:solidFill>
                <a:schemeClr val="dk1"/>
              </a:solidFill>
            </a:endParaRPr>
          </a:p>
          <a:p>
            <a:pPr indent="0" lvl="0" marL="0" rtl="0" algn="l">
              <a:spcBef>
                <a:spcPts val="0"/>
              </a:spcBef>
              <a:spcAft>
                <a:spcPts val="0"/>
              </a:spcAft>
              <a:buNone/>
            </a:pPr>
            <a:r>
              <a:rPr b="1" lang="en" sz="1200">
                <a:solidFill>
                  <a:schemeClr val="dk1"/>
                </a:solidFill>
              </a:rPr>
              <a:t>NULL is returned where there is no match.</a:t>
            </a:r>
            <a:endParaRPr sz="1200">
              <a:solidFill>
                <a:schemeClr val="dk1"/>
              </a:solidFill>
              <a:latin typeface="Calibri"/>
              <a:ea typeface="Calibri"/>
              <a:cs typeface="Calibri"/>
              <a:sym typeface="Calibri"/>
            </a:endParaRPr>
          </a:p>
          <a:p>
            <a:pPr indent="0" lvl="0" marL="457200" rtl="0" algn="l">
              <a:spcBef>
                <a:spcPts val="0"/>
              </a:spcBef>
              <a:spcAft>
                <a:spcPts val="0"/>
              </a:spcAft>
              <a:buNone/>
            </a:pPr>
            <a:r>
              <a:t/>
            </a:r>
            <a:endParaRPr sz="1200">
              <a:solidFill>
                <a:schemeClr val="dk1"/>
              </a:solidFill>
              <a:latin typeface="Calibri"/>
              <a:ea typeface="Calibri"/>
              <a:cs typeface="Calibri"/>
              <a:sym typeface="Calibri"/>
            </a:endParaRPr>
          </a:p>
          <a:p>
            <a:pPr indent="0" lvl="0" marL="0" rtl="0" algn="l">
              <a:spcBef>
                <a:spcPts val="0"/>
              </a:spcBef>
              <a:spcAft>
                <a:spcPts val="0"/>
              </a:spcAft>
              <a:buNone/>
            </a:pPr>
            <a:r>
              <a:t/>
            </a:r>
            <a:endParaRPr sz="1200">
              <a:solidFill>
                <a:schemeClr val="dk1"/>
              </a:solidFill>
              <a:latin typeface="Calibri"/>
              <a:ea typeface="Calibri"/>
              <a:cs typeface="Calibri"/>
              <a:sym typeface="Calibri"/>
            </a:endParaRPr>
          </a:p>
        </p:txBody>
      </p:sp>
      <p:sp>
        <p:nvSpPr>
          <p:cNvPr id="254" name="Google Shape;254;p33"/>
          <p:cNvSpPr/>
          <p:nvPr/>
        </p:nvSpPr>
        <p:spPr>
          <a:xfrm rot="-5400000">
            <a:off x="4709525" y="-676125"/>
            <a:ext cx="59700" cy="8346600"/>
          </a:xfrm>
          <a:prstGeom prst="leftBracket">
            <a:avLst>
              <a:gd fmla="val 8333" name="adj"/>
            </a:avLst>
          </a:prstGeom>
          <a:noFill/>
          <a:ln cap="flat" cmpd="sng" w="9525">
            <a:solidFill>
              <a:srgbClr val="E0666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rgbClr val="E06666"/>
              </a:solidFill>
              <a:highlight>
                <a:srgbClr val="E06666"/>
              </a:highlight>
              <a:latin typeface="Calibri"/>
              <a:ea typeface="Calibri"/>
              <a:cs typeface="Calibri"/>
              <a:sym typeface="Calibri"/>
            </a:endParaRPr>
          </a:p>
        </p:txBody>
      </p:sp>
      <p:pic>
        <p:nvPicPr>
          <p:cNvPr id="255" name="Google Shape;255;p33"/>
          <p:cNvPicPr preferRelativeResize="0"/>
          <p:nvPr/>
        </p:nvPicPr>
        <p:blipFill>
          <a:blip r:embed="rId4">
            <a:alphaModFix/>
          </a:blip>
          <a:stretch>
            <a:fillRect/>
          </a:stretch>
        </p:blipFill>
        <p:spPr>
          <a:xfrm>
            <a:off x="566075" y="619600"/>
            <a:ext cx="1226596" cy="821700"/>
          </a:xfrm>
          <a:prstGeom prst="rect">
            <a:avLst/>
          </a:prstGeom>
          <a:noFill/>
          <a:ln>
            <a:noFill/>
          </a:ln>
        </p:spPr>
      </p:pic>
      <p:pic>
        <p:nvPicPr>
          <p:cNvPr id="256" name="Google Shape;256;p33"/>
          <p:cNvPicPr preferRelativeResize="0"/>
          <p:nvPr/>
        </p:nvPicPr>
        <p:blipFill>
          <a:blip r:embed="rId5">
            <a:alphaModFix/>
          </a:blip>
          <a:stretch>
            <a:fillRect/>
          </a:stretch>
        </p:blipFill>
        <p:spPr>
          <a:xfrm>
            <a:off x="566075" y="1716100"/>
            <a:ext cx="3391725" cy="685725"/>
          </a:xfrm>
          <a:prstGeom prst="rect">
            <a:avLst/>
          </a:prstGeom>
          <a:noFill/>
          <a:ln>
            <a:noFill/>
          </a:ln>
        </p:spPr>
      </p:pic>
      <p:pic>
        <p:nvPicPr>
          <p:cNvPr id="257" name="Google Shape;257;p33"/>
          <p:cNvPicPr preferRelativeResize="0"/>
          <p:nvPr/>
        </p:nvPicPr>
        <p:blipFill>
          <a:blip r:embed="rId6">
            <a:alphaModFix/>
          </a:blip>
          <a:stretch>
            <a:fillRect/>
          </a:stretch>
        </p:blipFill>
        <p:spPr>
          <a:xfrm>
            <a:off x="4777750" y="1700600"/>
            <a:ext cx="3439351" cy="685725"/>
          </a:xfrm>
          <a:prstGeom prst="rect">
            <a:avLst/>
          </a:prstGeom>
          <a:noFill/>
          <a:ln>
            <a:noFill/>
          </a:ln>
        </p:spPr>
      </p:pic>
      <p:pic>
        <p:nvPicPr>
          <p:cNvPr id="258" name="Google Shape;258;p33"/>
          <p:cNvPicPr preferRelativeResize="0"/>
          <p:nvPr/>
        </p:nvPicPr>
        <p:blipFill>
          <a:blip r:embed="rId7">
            <a:alphaModFix/>
          </a:blip>
          <a:stretch>
            <a:fillRect/>
          </a:stretch>
        </p:blipFill>
        <p:spPr>
          <a:xfrm>
            <a:off x="2079925" y="3676876"/>
            <a:ext cx="5143500" cy="1215175"/>
          </a:xfrm>
          <a:prstGeom prst="rect">
            <a:avLst/>
          </a:prstGeom>
          <a:noFill/>
          <a:ln>
            <a:noFill/>
          </a:ln>
          <a:effectLst>
            <a:outerShdw blurRad="57150" rotWithShape="0" algn="bl" dir="5400000" dist="19050">
              <a:srgbClr val="000000">
                <a:alpha val="50000"/>
              </a:srgbClr>
            </a:outerShdw>
          </a:effectLst>
        </p:spPr>
      </p:pic>
    </p:spTree>
  </p:cSld>
  <p:clrMapOvr>
    <a:masterClrMapping/>
  </p:clrMapOvr>
  <p:transition>
    <p:fade thruBlk="1"/>
  </p:transition>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