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22" r:id="rId2"/>
  </p:sldMasterIdLst>
  <p:notesMasterIdLst>
    <p:notesMasterId r:id="rId18"/>
  </p:notesMasterIdLst>
  <p:sldIdLst>
    <p:sldId id="274" r:id="rId3"/>
    <p:sldId id="278" r:id="rId4"/>
    <p:sldId id="267" r:id="rId5"/>
    <p:sldId id="281" r:id="rId6"/>
    <p:sldId id="275" r:id="rId7"/>
    <p:sldId id="276" r:id="rId8"/>
    <p:sldId id="285" r:id="rId9"/>
    <p:sldId id="286" r:id="rId10"/>
    <p:sldId id="287" r:id="rId11"/>
    <p:sldId id="288" r:id="rId12"/>
    <p:sldId id="283" r:id="rId13"/>
    <p:sldId id="277" r:id="rId14"/>
    <p:sldId id="279" r:id="rId15"/>
    <p:sldId id="284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CFCC-C38F-4DE8-AF72-5B1449A85B3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FDCA-44BC-4F03-9CE7-F1F204119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7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6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7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0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8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8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5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3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3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6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6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23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1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11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76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2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315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22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096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455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76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60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649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4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76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5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85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0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397847"/>
            <a:ext cx="5791200" cy="1412153"/>
          </a:xfrm>
        </p:spPr>
        <p:txBody>
          <a:bodyPr/>
          <a:lstStyle/>
          <a:p>
            <a:r>
              <a:rPr lang="en-US" sz="4000" dirty="0" smtClean="0"/>
              <a:t>Summary of the POC’s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48006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Sidharth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Padhee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10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96863" cy="62035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Gradle</a:t>
            </a:r>
            <a:r>
              <a:rPr lang="en-US" sz="2800" dirty="0" smtClean="0">
                <a:solidFill>
                  <a:schemeClr val="accent1"/>
                </a:solidFill>
              </a:rPr>
              <a:t> vs Maven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9436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361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Gradle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Live Demo of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Using </a:t>
            </a:r>
            <a:r>
              <a:rPr lang="en-US" sz="1600" dirty="0" err="1" smtClean="0">
                <a:solidFill>
                  <a:schemeClr val="accent6">
                    <a:lumMod val="25000"/>
                  </a:schemeClr>
                </a:solidFill>
              </a:rPr>
              <a:t>Gradle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Tasks to automate Test and Release Process</a:t>
            </a: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Showing </a:t>
            </a:r>
            <a:r>
              <a:rPr lang="en-US" sz="1600" dirty="0" err="1" smtClean="0">
                <a:solidFill>
                  <a:schemeClr val="accent6">
                    <a:lumMod val="25000"/>
                  </a:schemeClr>
                </a:solidFill>
              </a:rPr>
              <a:t>Gradle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Scans with proper statistics</a:t>
            </a: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Building A single Project Java Application.</a:t>
            </a: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Demonstrating a multi Project Build that contained 3 project modules.</a:t>
            </a: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12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Gradle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New Technologies Learned </a:t>
            </a:r>
            <a:r>
              <a:rPr lang="en-US" sz="1600" dirty="0" smtClean="0"/>
              <a:t>: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Groovy Scripts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– Basics of groovy language and how it is used in </a:t>
            </a:r>
            <a:r>
              <a:rPr lang="en-US" sz="1600" dirty="0" err="1" smtClean="0">
                <a:solidFill>
                  <a:schemeClr val="accent6">
                    <a:lumMod val="25000"/>
                  </a:schemeClr>
                </a:solidFill>
              </a:rPr>
              <a:t>Gradle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6">
                    <a:lumMod val="25000"/>
                  </a:schemeClr>
                </a:solidFill>
              </a:rPr>
              <a:t>Gradle</a:t>
            </a: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– Build Tool.</a:t>
            </a:r>
          </a:p>
        </p:txBody>
      </p:sp>
    </p:spTree>
    <p:extLst>
      <p:ext uri="{BB962C8B-B14F-4D97-AF65-F5344CB8AC3E}">
        <p14:creationId xmlns:p14="http://schemas.microsoft.com/office/powerpoint/2010/main" val="18788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13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Docker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10000"/>
                  </a:schemeClr>
                </a:solidFill>
              </a:rPr>
              <a:t>Using Docker Containers to set-up an image for a standard developer environment.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Docker as an Abstraction when compared to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Developed a </a:t>
            </a:r>
            <a:r>
              <a:rPr lang="en-US" sz="1600" dirty="0" err="1" smtClean="0">
                <a:solidFill>
                  <a:schemeClr val="accent6">
                    <a:lumMod val="25000"/>
                  </a:schemeClr>
                </a:solidFill>
              </a:rPr>
              <a:t>docker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image that could be directly used by any developer for instant Development.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UI integration using X server.</a:t>
            </a:r>
          </a:p>
        </p:txBody>
      </p:sp>
    </p:spTree>
    <p:extLst>
      <p:ext uri="{BB962C8B-B14F-4D97-AF65-F5344CB8AC3E}">
        <p14:creationId xmlns:p14="http://schemas.microsoft.com/office/powerpoint/2010/main" val="39928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14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Docker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Live Demo of</a:t>
            </a: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Standard Docker Template with all the required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Another Specific Container created for Eclipse GUI.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Used Windows X – Server to generate GUI of a Containerized application.</a:t>
            </a: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15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Docker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New Technologies Learned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Docker –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Writing flexible and Ephemeral </a:t>
            </a:r>
            <a:r>
              <a:rPr lang="en-US" sz="1600" dirty="0" err="1" smtClean="0">
                <a:solidFill>
                  <a:schemeClr val="accent6">
                    <a:lumMod val="25000"/>
                  </a:schemeClr>
                </a:solidFill>
              </a:rPr>
              <a:t>Dockerfiles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en-US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Windows X-server –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Generate GUI of applications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inside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Virtual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Machines or Containers.</a:t>
            </a: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85800"/>
            <a:ext cx="2971800" cy="3997476"/>
          </a:xfrm>
        </p:spPr>
        <p:txBody>
          <a:bodyPr/>
          <a:lstStyle/>
          <a:p>
            <a:r>
              <a:rPr lang="en-US" sz="4000" dirty="0" smtClean="0"/>
              <a:t>Technologies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>Kubernetes          </a:t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err="1" smtClean="0">
                <a:solidFill>
                  <a:schemeClr val="accent6">
                    <a:lumMod val="25000"/>
                  </a:schemeClr>
                </a:solidFill>
              </a:rPr>
              <a:t>Gradle</a:t>
            </a: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25000"/>
                  </a:schemeClr>
                </a:solidFill>
              </a:rPr>
              <a:t>Docker Standard Template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2</a:t>
            </a:fld>
            <a:endParaRPr lang="en-US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3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Kubernetes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Open Source tool to automate the deployment, scaling and management of containerized applications.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The advantage of containers over traditional Virtual Machine approach for deploying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architecture and the need for a tool to manage a large number of containers ~ Kubernetes.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Architecture overview and terms associated with Kubernetes.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4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Kubernetes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Created a 1 master, 1 worker node cluster on cloud and configured kubernetes on       it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Deployment of a “nodejs chat server” app on the cluster in a docker container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Live Demo of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Scaling of the application by creating replicas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Rolling update on the app with zero downtime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Other commands to manage the cluster.</a:t>
            </a:r>
          </a:p>
        </p:txBody>
      </p:sp>
    </p:spTree>
    <p:extLst>
      <p:ext uri="{BB962C8B-B14F-4D97-AF65-F5344CB8AC3E}">
        <p14:creationId xmlns:p14="http://schemas.microsoft.com/office/powerpoint/2010/main" val="2254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5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Kubernetes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5000"/>
                  </a:schemeClr>
                </a:solidFill>
              </a:rPr>
              <a:t>New Technologies Learned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Docker 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- to create containerized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25000"/>
                  </a:schemeClr>
                </a:solidFill>
              </a:rPr>
              <a:t>Vagrant</a:t>
            </a:r>
            <a:r>
              <a:rPr lang="en-US" sz="1600" dirty="0">
                <a:solidFill>
                  <a:schemeClr val="accent6">
                    <a:lumMod val="25000"/>
                  </a:schemeClr>
                </a:solidFill>
              </a:rPr>
              <a:t> - to setup multiple ubuntu boxes on our local machines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Minikube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- lightweight version of Kubernetes for a single node cluster, used on testing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Kubeadm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- multi node cluster version of Kubernetes, used on production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6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Gradle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Gradle</a:t>
            </a:r>
            <a:r>
              <a:rPr lang="en-US" sz="1600" dirty="0"/>
              <a:t> is a flexible yet model driven JVM based build tool. </a:t>
            </a:r>
            <a:endParaRPr lang="en-US" sz="1600" dirty="0" smtClean="0"/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25000"/>
                  </a:schemeClr>
                </a:solidFill>
              </a:rPr>
              <a:t>Concepts Explored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Why </a:t>
            </a:r>
            <a:r>
              <a:rPr lang="en-US" sz="1600" dirty="0" err="1" smtClean="0"/>
              <a:t>Gradle</a:t>
            </a:r>
            <a:r>
              <a:rPr lang="en-US" sz="1600" dirty="0" smtClean="0"/>
              <a:t> is a better build solution when compared to Ant and Maven.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sensible middle ground between both </a:t>
            </a:r>
            <a:r>
              <a:rPr lang="en-US" sz="1600" dirty="0" smtClean="0"/>
              <a:t>extremes.</a:t>
            </a:r>
          </a:p>
          <a:p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Much Faster solution due to </a:t>
            </a:r>
            <a:r>
              <a:rPr lang="en-US" sz="1600" dirty="0" err="1" smtClean="0">
                <a:solidFill>
                  <a:schemeClr val="accent6">
                    <a:lumMod val="25000"/>
                  </a:schemeClr>
                </a:solidFill>
              </a:rPr>
              <a:t>Gradle</a:t>
            </a:r>
            <a:r>
              <a:rPr lang="en-US" sz="1600" dirty="0" smtClean="0">
                <a:solidFill>
                  <a:schemeClr val="accent6">
                    <a:lumMod val="25000"/>
                  </a:schemeClr>
                </a:solidFill>
              </a:rPr>
              <a:t> Daemon and Intelligent Caching.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Offers Extreme Flexibility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No Dependency Management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Uses XML for Build Configuration.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Complex Build Files.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7</a:t>
            </a:fld>
            <a:endParaRPr lang="en-US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</a:rPr>
              <a:t>Ant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30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Offered Rigid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Support for Dependency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Standards became Overbearing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Uses XML for Build Configuration.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Complex Build Files.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8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</a:rPr>
              <a:t>Maven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17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Sensible Middle Ground of  ANT and MAVEN.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</a:rPr>
              <a:t>Organisation</a:t>
            </a:r>
            <a:r>
              <a:rPr lang="en-US" sz="1800" dirty="0" smtClean="0">
                <a:solidFill>
                  <a:schemeClr val="tx1"/>
                </a:solidFill>
              </a:rPr>
              <a:t> and Project Specific Build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Building Files in GROOVY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Domain Specific Build Languages.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9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96863" cy="620358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Gradle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70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9618</TotalTime>
  <Words>490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1_PPT Template_Standard_FINAL_v1</vt:lpstr>
      <vt:lpstr>2_PPT Template_Standard_FINAL_v1</vt:lpstr>
      <vt:lpstr>Summary of the POC’s</vt:lpstr>
      <vt:lpstr>Technologies  Kubernetes            Gradle  Docker Standard Template</vt:lpstr>
      <vt:lpstr>Kubernetes</vt:lpstr>
      <vt:lpstr>Kubernetes</vt:lpstr>
      <vt:lpstr>Kubernetes</vt:lpstr>
      <vt:lpstr>Gradle</vt:lpstr>
      <vt:lpstr>Ant</vt:lpstr>
      <vt:lpstr>Maven</vt:lpstr>
      <vt:lpstr>Gradle</vt:lpstr>
      <vt:lpstr>Gradle vs Maven</vt:lpstr>
      <vt:lpstr>Gradle</vt:lpstr>
      <vt:lpstr>Gradle</vt:lpstr>
      <vt:lpstr>Docker</vt:lpstr>
      <vt:lpstr>Docker</vt:lpstr>
      <vt:lpstr>Docker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</dc:creator>
  <cp:lastModifiedBy>Padhee, Sidharth Srinivas</cp:lastModifiedBy>
  <cp:revision>103</cp:revision>
  <dcterms:created xsi:type="dcterms:W3CDTF">2017-04-18T11:12:57Z</dcterms:created>
  <dcterms:modified xsi:type="dcterms:W3CDTF">2018-07-26T12:32:01Z</dcterms:modified>
</cp:coreProperties>
</file>