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3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22" r:id="rId2"/>
  </p:sldMasterIdLst>
  <p:notesMasterIdLst>
    <p:notesMasterId r:id="rId23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70" r:id="rId14"/>
    <p:sldId id="269" r:id="rId15"/>
    <p:sldId id="271" r:id="rId16"/>
    <p:sldId id="265" r:id="rId17"/>
    <p:sldId id="261" r:id="rId18"/>
    <p:sldId id="272" r:id="rId19"/>
    <p:sldId id="273" r:id="rId20"/>
    <p:sldId id="285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60"/>
  </p:normalViewPr>
  <p:slideViewPr>
    <p:cSldViewPr>
      <p:cViewPr varScale="1">
        <p:scale>
          <a:sx n="84" d="100"/>
          <a:sy n="84" d="100"/>
        </p:scale>
        <p:origin x="-138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CFCC-C38F-4DE8-AF72-5B1449A85B36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FDCA-44BC-4F03-9CE7-F1F20411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FDCA-44BC-4F03-9CE7-F1F204119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3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6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7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0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8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5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8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62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56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3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8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3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6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9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3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6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69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23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1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760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2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315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221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09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45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765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608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6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25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42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5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76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8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3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0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</a:t>
            </a:fld>
            <a:endParaRPr lang="en-US">
              <a:solidFill>
                <a:srgbClr val="55565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45720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Kubernetes: A container Orchestration Tool</a:t>
            </a:r>
          </a:p>
        </p:txBody>
      </p:sp>
    </p:spTree>
    <p:extLst>
      <p:ext uri="{BB962C8B-B14F-4D97-AF65-F5344CB8AC3E}">
        <p14:creationId xmlns:p14="http://schemas.microsoft.com/office/powerpoint/2010/main" val="25382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10000" cy="42846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Persistent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Provide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Provide 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Provide stable service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Find pods by label selector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10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389" y="294042"/>
            <a:ext cx="8396863" cy="620359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Services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98" y="1219200"/>
            <a:ext cx="4486902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64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2057402"/>
            <a:ext cx="8015792" cy="1966151"/>
          </a:xfrm>
        </p:spPr>
        <p:txBody>
          <a:bodyPr/>
          <a:lstStyle/>
          <a:p>
            <a:pPr algn="ctr"/>
            <a:r>
              <a:rPr lang="en-US" dirty="0" smtClean="0"/>
              <a:t>Demonstration and </a:t>
            </a:r>
            <a:br>
              <a:rPr lang="en-US" dirty="0" smtClean="0"/>
            </a:br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11</a:t>
            </a:fld>
            <a:endParaRPr lang="en-US"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12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Minikube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Minikube is a lightweight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Kubernetes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eploys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 simple cluster containing only </a:t>
            </a:r>
            <a:r>
              <a:rPr lang="en-US" b="1" dirty="0">
                <a:solidFill>
                  <a:schemeClr val="accent6">
                    <a:lumMod val="10000"/>
                  </a:schemeClr>
                </a:solidFill>
              </a:rPr>
              <a:t>one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node.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13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Kubernetes Pod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5" y="1219202"/>
            <a:ext cx="837247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4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14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Kubernetes Node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295400"/>
            <a:ext cx="6826250" cy="479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5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15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Kubernetes </a:t>
            </a:r>
            <a:r>
              <a:rPr lang="en-US" b="1" dirty="0" smtClean="0">
                <a:solidFill>
                  <a:schemeClr val="tx2"/>
                </a:solidFill>
              </a:rPr>
              <a:t>Cluster (kubeadm)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4909758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295401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The Master is responsible for managing the cluster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worker nodes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communicate with the master using the Kubernetes API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16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2" y="304801"/>
            <a:ext cx="8396863" cy="620359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Kubernetes Service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3164"/>
            <a:ext cx="6019800" cy="505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17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2" y="304801"/>
            <a:ext cx="8396863" cy="620359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Scaling in Kubernetes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95402"/>
            <a:ext cx="3917004" cy="36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374205" y="3333751"/>
            <a:ext cx="594118" cy="342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95" y="1295402"/>
            <a:ext cx="3715233" cy="36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0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18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2" y="304801"/>
            <a:ext cx="8396863" cy="620359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Rolling Updates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1"/>
            <a:ext cx="3124200" cy="247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419600" y="236220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2" y="1130859"/>
            <a:ext cx="3186953" cy="248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2" y="3969879"/>
            <a:ext cx="295835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6781800" y="3618589"/>
            <a:ext cx="304800" cy="351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419600" y="4800600"/>
            <a:ext cx="381000" cy="3048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53" y="3794236"/>
            <a:ext cx="2971800" cy="239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1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19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387" y="294042"/>
            <a:ext cx="8396863" cy="620358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Much more to Explore!!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94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55" y="4523175"/>
            <a:ext cx="3940628" cy="1143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2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389" y="675042"/>
            <a:ext cx="8396863" cy="620359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The Environment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app itself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Supporting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Web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Various pieces of the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9" y="1676400"/>
            <a:ext cx="3543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20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3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Virtual Machines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2" y="1752600"/>
            <a:ext cx="3682271" cy="36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04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4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Containers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429000"/>
            <a:ext cx="3543300" cy="2362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9676" y="1600202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container is a uniform structure in which any application can be stored, transported and run. It is named for and often compared to the </a:t>
            </a:r>
            <a:r>
              <a:rPr lang="en-US" sz="2000" dirty="0" smtClean="0"/>
              <a:t>standardized </a:t>
            </a:r>
            <a:r>
              <a:rPr lang="en-US" sz="2000" dirty="0"/>
              <a:t>intermodal containers used in the shipping industry for efficient transportation.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3692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5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Containers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1"/>
            <a:ext cx="6648136" cy="44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8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32178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Need to be managed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Networking is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Containers must be scheduled, distributed and load balanced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And the data’s got to persist somewhere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6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Problems with Containers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66" y="4800601"/>
            <a:ext cx="335326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67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535" y="1524001"/>
            <a:ext cx="8401050" cy="32178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Kubernetes focuses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on building a robust platform for running thousands of containers in production.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7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Kubernetes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3" y="2566988"/>
            <a:ext cx="7092679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18462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 pod can hold any number of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 pod is connected via an overlay network to the rest of the environment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8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Pods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2801"/>
            <a:ext cx="5029200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10000" cy="42846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Have a pod template for creating any number of pod copies.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Provide logic for scaling the pod up or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Can be used for rolling deploys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9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Replication Controllers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37" y="1404655"/>
            <a:ext cx="4582165" cy="40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9177</TotalTime>
  <Words>255</Words>
  <Application>Microsoft Office PowerPoint</Application>
  <PresentationFormat>On-screen Show (4:3)</PresentationFormat>
  <Paragraphs>66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1_PPT Template_Standard_FINAL_v1</vt:lpstr>
      <vt:lpstr>2_PPT Template_Standard_FINAL_v1</vt:lpstr>
      <vt:lpstr>PowerPoint Presentation</vt:lpstr>
      <vt:lpstr>The Environment</vt:lpstr>
      <vt:lpstr>Virtual Machines</vt:lpstr>
      <vt:lpstr>Containers</vt:lpstr>
      <vt:lpstr>Containers</vt:lpstr>
      <vt:lpstr>Problems with Containers</vt:lpstr>
      <vt:lpstr>Kubernetes</vt:lpstr>
      <vt:lpstr>Pods</vt:lpstr>
      <vt:lpstr>Replication Controllers</vt:lpstr>
      <vt:lpstr>Services</vt:lpstr>
      <vt:lpstr>Demonstration and  Architecture Overview</vt:lpstr>
      <vt:lpstr>Minikube</vt:lpstr>
      <vt:lpstr>Kubernetes Pod</vt:lpstr>
      <vt:lpstr>Kubernetes Node</vt:lpstr>
      <vt:lpstr>Kubernetes Cluster (kubeadm)</vt:lpstr>
      <vt:lpstr>Kubernetes Service</vt:lpstr>
      <vt:lpstr>Scaling in Kubernetes</vt:lpstr>
      <vt:lpstr>Rolling Updates</vt:lpstr>
      <vt:lpstr>Much more to Explore!!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</dc:creator>
  <cp:lastModifiedBy>Saluja, Gurpreet Singh</cp:lastModifiedBy>
  <cp:revision>60</cp:revision>
  <dcterms:created xsi:type="dcterms:W3CDTF">2017-04-18T11:12:57Z</dcterms:created>
  <dcterms:modified xsi:type="dcterms:W3CDTF">2018-06-21T16:58:16Z</dcterms:modified>
</cp:coreProperties>
</file>