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4" r:id="rId5"/>
    <p:sldId id="258" r:id="rId6"/>
    <p:sldId id="265" r:id="rId7"/>
    <p:sldId id="266" r:id="rId8"/>
    <p:sldId id="259" r:id="rId9"/>
    <p:sldId id="260" r:id="rId10"/>
    <p:sldId id="268" r:id="rId11"/>
    <p:sldId id="261" r:id="rId12"/>
    <p:sldId id="262" r:id="rId13"/>
    <p:sldId id="26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1371600" y="914400"/>
            <a:ext cx="6400800" cy="4724400"/>
          </a:xfrm>
        </p:spPr>
        <p:txBody>
          <a:bodyPr/>
          <a:lstStyle/>
          <a:p>
            <a:r>
              <a:rPr lang="vi-VN" b="1" dirty="0" smtClean="0"/>
              <a:t>Predmet: Mašinsko učenje u astronomiji</a:t>
            </a:r>
          </a:p>
          <a:p>
            <a:r>
              <a:rPr lang="vi-VN" b="1" dirty="0" smtClean="0"/>
              <a:t>Predmetni nastavnik: prof. dr Anđelka Kovačević</a:t>
            </a:r>
          </a:p>
          <a:p>
            <a:r>
              <a:rPr lang="vi-VN" b="1" dirty="0" smtClean="0"/>
              <a:t>Student: Dragoljub Perišić</a:t>
            </a:r>
          </a:p>
          <a:p>
            <a:endParaRPr lang="x-none" dirty="0" smtClean="0"/>
          </a:p>
          <a:p>
            <a:r>
              <a:rPr lang="x-none" dirty="0" smtClean="0"/>
              <a:t>Odbrana programskih zadataka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5943600"/>
            <a:ext cx="21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 smtClean="0"/>
              <a:t>Beograd, 11.2.2025. </a:t>
            </a:r>
            <a:endParaRPr lang="en-GB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lines: 1426491</a:t>
            </a:r>
          </a:p>
          <a:p>
            <a:r>
              <a:rPr lang="en-US" dirty="0" smtClean="0"/>
              <a:t>Number of Amor: 13128</a:t>
            </a:r>
          </a:p>
          <a:p>
            <a:r>
              <a:rPr lang="en-US" dirty="0" smtClean="0"/>
              <a:t>Number of Apollo: 21077</a:t>
            </a:r>
          </a:p>
          <a:p>
            <a:r>
              <a:rPr lang="en-US" dirty="0" smtClean="0"/>
              <a:t>Number of </a:t>
            </a:r>
            <a:r>
              <a:rPr lang="en-US" dirty="0" err="1" smtClean="0"/>
              <a:t>Atens</a:t>
            </a:r>
            <a:r>
              <a:rPr lang="en-US" dirty="0" smtClean="0"/>
              <a:t>: 2920</a:t>
            </a:r>
          </a:p>
          <a:p>
            <a:r>
              <a:rPr lang="en-US" dirty="0" smtClean="0"/>
              <a:t>Number of </a:t>
            </a:r>
            <a:r>
              <a:rPr lang="en-US" dirty="0" err="1" smtClean="0"/>
              <a:t>Apohele</a:t>
            </a:r>
            <a:r>
              <a:rPr lang="en-US" dirty="0" smtClean="0"/>
              <a:t>: 34</a:t>
            </a:r>
          </a:p>
          <a:p>
            <a:r>
              <a:rPr lang="en-US" dirty="0" smtClean="0"/>
              <a:t>Number of </a:t>
            </a:r>
            <a:r>
              <a:rPr lang="en-US" dirty="0" err="1" smtClean="0"/>
              <a:t>NonNEO</a:t>
            </a:r>
            <a:r>
              <a:rPr lang="en-US" dirty="0" smtClean="0"/>
              <a:t>: 1389331</a:t>
            </a:r>
          </a:p>
          <a:p>
            <a:r>
              <a:rPr lang="en-US" dirty="0" smtClean="0"/>
              <a:t>Sum of all categories: 1426490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2700" b="1" dirty="0" smtClean="0"/>
              <a:t>04 pravljenje uzorka od </a:t>
            </a:r>
            <a:r>
              <a:rPr lang="en-US" sz="2700" b="1" dirty="0" smtClean="0"/>
              <a:t>4</a:t>
            </a:r>
            <a:r>
              <a:rPr lang="pl-PL" sz="2700" b="1" dirty="0" smtClean="0"/>
              <a:t>0000+ </a:t>
            </a:r>
            <a:r>
              <a:rPr lang="en-US" sz="2700" b="1" dirty="0" err="1" smtClean="0"/>
              <a:t>objekata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za</a:t>
            </a:r>
            <a:r>
              <a:rPr lang="en-US" sz="2700" b="1" dirty="0" smtClean="0"/>
              <a:t> NEO </a:t>
            </a:r>
            <a:r>
              <a:rPr lang="en-US" sz="2700" b="1" dirty="0" err="1" smtClean="0"/>
              <a:t>zadatak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i</a:t>
            </a:r>
            <a:r>
              <a:rPr lang="en-US" sz="2700" b="1" dirty="0" smtClean="0"/>
              <a:t> 100000+ </a:t>
            </a:r>
            <a:r>
              <a:rPr lang="pl-PL" sz="2700" b="1" dirty="0" smtClean="0"/>
              <a:t>objekata</a:t>
            </a:r>
            <a:r>
              <a:rPr lang="en-US" sz="2700" b="1" dirty="0" smtClean="0"/>
              <a:t> – </a:t>
            </a:r>
            <a:r>
              <a:rPr lang="en-US" sz="2700" b="1" dirty="0" err="1" smtClean="0"/>
              <a:t>za</a:t>
            </a:r>
            <a:r>
              <a:rPr lang="en-US" sz="2700" b="1" dirty="0" smtClean="0"/>
              <a:t> MBA </a:t>
            </a:r>
            <a:r>
              <a:rPr lang="en-US" sz="2700" b="1" dirty="0" err="1" smtClean="0"/>
              <a:t>zadatak</a:t>
            </a:r>
            <a:r>
              <a:rPr lang="en-US" sz="2700" b="1" dirty="0" smtClean="0"/>
              <a:t> </a:t>
            </a:r>
            <a:r>
              <a:rPr lang="pl-PL" b="1" dirty="0" smtClean="0"/>
              <a:t/>
            </a:r>
            <a:br>
              <a:rPr lang="pl-PL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1200" dirty="0" smtClean="0"/>
              <a:t>import </a:t>
            </a:r>
            <a:r>
              <a:rPr lang="en-GB" sz="1200" dirty="0" err="1" smtClean="0"/>
              <a:t>os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Program to categorize lines based on q, Q, a, and e values, and write results to OUT.txt</a:t>
            </a:r>
          </a:p>
          <a:p>
            <a:pPr>
              <a:buNone/>
            </a:pPr>
            <a:r>
              <a:rPr lang="en-GB" sz="1200" dirty="0" smtClean="0"/>
              <a:t>def </a:t>
            </a:r>
            <a:r>
              <a:rPr lang="en-GB" sz="1200" dirty="0" err="1" smtClean="0"/>
              <a:t>categorize_and_write</a:t>
            </a:r>
            <a:r>
              <a:rPr lang="en-GB" sz="1200" dirty="0" smtClean="0"/>
              <a:t>(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, </a:t>
            </a:r>
            <a:r>
              <a:rPr lang="en-GB" sz="1200" dirty="0" err="1" smtClean="0"/>
              <a:t>output_file</a:t>
            </a:r>
            <a:r>
              <a:rPr lang="en-GB" sz="1200" dirty="0" smtClean="0"/>
              <a:t>):</a:t>
            </a:r>
          </a:p>
          <a:p>
            <a:pPr>
              <a:buNone/>
            </a:pPr>
            <a:r>
              <a:rPr lang="en-GB" sz="1200" dirty="0" smtClean="0"/>
              <a:t>    # Initialize counters</a:t>
            </a:r>
          </a:p>
          <a:p>
            <a:pPr>
              <a:buNone/>
            </a:pPr>
            <a:r>
              <a:rPr lang="en-GB" sz="1200" dirty="0" smtClean="0"/>
              <a:t>    Amor = 0</a:t>
            </a:r>
          </a:p>
          <a:p>
            <a:pPr>
              <a:buNone/>
            </a:pPr>
            <a:r>
              <a:rPr lang="en-GB" sz="1200" dirty="0" smtClean="0"/>
              <a:t>    Apollo = 0</a:t>
            </a:r>
          </a:p>
          <a:p>
            <a:pPr>
              <a:buNone/>
            </a:pPr>
            <a:r>
              <a:rPr lang="en-GB" sz="1200" dirty="0" smtClean="0"/>
              <a:t>    </a:t>
            </a:r>
            <a:r>
              <a:rPr lang="en-GB" sz="1200" dirty="0" err="1" smtClean="0"/>
              <a:t>Atens</a:t>
            </a:r>
            <a:r>
              <a:rPr lang="en-GB" sz="1200" dirty="0" smtClean="0"/>
              <a:t> = 0</a:t>
            </a:r>
          </a:p>
          <a:p>
            <a:pPr>
              <a:buNone/>
            </a:pPr>
            <a:r>
              <a:rPr lang="en-GB" sz="1200" dirty="0" smtClean="0"/>
              <a:t>    </a:t>
            </a:r>
            <a:r>
              <a:rPr lang="en-GB" sz="1200" dirty="0" err="1" smtClean="0"/>
              <a:t>Apohele</a:t>
            </a:r>
            <a:r>
              <a:rPr lang="en-GB" sz="1200" dirty="0" smtClean="0"/>
              <a:t> = 0</a:t>
            </a:r>
          </a:p>
          <a:p>
            <a:pPr>
              <a:buNone/>
            </a:pPr>
            <a:r>
              <a:rPr lang="en-GB" sz="1200" dirty="0" smtClean="0"/>
              <a:t>    </a:t>
            </a:r>
            <a:r>
              <a:rPr lang="en-GB" sz="1200" dirty="0" err="1" smtClean="0"/>
              <a:t>NonNEO</a:t>
            </a:r>
            <a:r>
              <a:rPr lang="en-GB" sz="1200" dirty="0" smtClean="0"/>
              <a:t> = 0</a:t>
            </a:r>
          </a:p>
          <a:p>
            <a:pPr>
              <a:buNone/>
            </a:pPr>
            <a:r>
              <a:rPr lang="en-GB" sz="1200" dirty="0" smtClean="0"/>
              <a:t>    </a:t>
            </a:r>
            <a:r>
              <a:rPr lang="en-GB" sz="1200" dirty="0" err="1" smtClean="0"/>
              <a:t>WrittenLines</a:t>
            </a:r>
            <a:r>
              <a:rPr lang="en-GB" sz="1200" dirty="0" smtClean="0"/>
              <a:t> = 0</a:t>
            </a:r>
          </a:p>
          <a:p>
            <a:pPr>
              <a:buNone/>
            </a:pPr>
            <a:r>
              <a:rPr lang="en-GB" sz="1200" dirty="0" smtClean="0"/>
              <a:t>    try:</a:t>
            </a:r>
          </a:p>
          <a:p>
            <a:pPr>
              <a:buNone/>
            </a:pPr>
            <a:r>
              <a:rPr lang="en-GB" sz="1200" dirty="0" smtClean="0"/>
              <a:t>        with open(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, 'r') as </a:t>
            </a:r>
            <a:r>
              <a:rPr lang="en-GB" sz="1200" dirty="0" err="1" smtClean="0"/>
              <a:t>infile</a:t>
            </a:r>
            <a:r>
              <a:rPr lang="en-GB" sz="1200" dirty="0" smtClean="0"/>
              <a:t>, open(</a:t>
            </a:r>
            <a:r>
              <a:rPr lang="en-GB" sz="1200" dirty="0" err="1" smtClean="0"/>
              <a:t>output_file</a:t>
            </a:r>
            <a:r>
              <a:rPr lang="en-GB" sz="1200" dirty="0" smtClean="0"/>
              <a:t>, 'w') as </a:t>
            </a:r>
            <a:r>
              <a:rPr lang="en-GB" sz="1200" dirty="0" err="1" smtClean="0"/>
              <a:t>outfile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header = </a:t>
            </a:r>
            <a:r>
              <a:rPr lang="en-GB" sz="1200" dirty="0" err="1" smtClean="0"/>
              <a:t>infile.readline</a:t>
            </a:r>
            <a:r>
              <a:rPr lang="en-GB" sz="1200" dirty="0" smtClean="0"/>
              <a:t>()  # Read header line</a:t>
            </a:r>
          </a:p>
          <a:p>
            <a:pPr>
              <a:buNone/>
            </a:pPr>
            <a:r>
              <a:rPr lang="en-GB" sz="1200" dirty="0" smtClean="0"/>
              <a:t>            </a:t>
            </a:r>
            <a:r>
              <a:rPr lang="en-GB" sz="1200" dirty="0" err="1" smtClean="0"/>
              <a:t>outfile.write</a:t>
            </a:r>
            <a:r>
              <a:rPr lang="en-GB" sz="1200" dirty="0" smtClean="0"/>
              <a:t>(header)  # Write header to output file</a:t>
            </a:r>
          </a:p>
          <a:p>
            <a:pPr>
              <a:buNone/>
            </a:pPr>
            <a:r>
              <a:rPr lang="en-GB" sz="1200" dirty="0" smtClean="0"/>
              <a:t>            </a:t>
            </a:r>
            <a:r>
              <a:rPr lang="en-GB" sz="1200" dirty="0" err="1" smtClean="0"/>
              <a:t>total_lines</a:t>
            </a:r>
            <a:r>
              <a:rPr lang="en-GB" sz="1200" dirty="0" smtClean="0"/>
              <a:t> = 0</a:t>
            </a:r>
          </a:p>
          <a:p>
            <a:pPr>
              <a:buNone/>
            </a:pPr>
            <a:r>
              <a:rPr lang="en-GB" sz="1200" dirty="0" smtClean="0"/>
              <a:t>            for line in </a:t>
            </a:r>
            <a:r>
              <a:rPr lang="en-GB" sz="1200" dirty="0" err="1" smtClean="0"/>
              <a:t>infile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    </a:t>
            </a:r>
            <a:r>
              <a:rPr lang="en-GB" sz="1200" dirty="0" err="1" smtClean="0"/>
              <a:t>total_lines</a:t>
            </a:r>
            <a:r>
              <a:rPr lang="en-GB" sz="1200" dirty="0" smtClean="0"/>
              <a:t> += 1</a:t>
            </a:r>
          </a:p>
          <a:p>
            <a:pPr>
              <a:buNone/>
            </a:pPr>
            <a:r>
              <a:rPr lang="en-GB" sz="1200" dirty="0" smtClean="0"/>
              <a:t>                columns = </a:t>
            </a:r>
            <a:r>
              <a:rPr lang="en-GB" sz="1200" dirty="0" err="1" smtClean="0"/>
              <a:t>line.split</a:t>
            </a:r>
            <a:r>
              <a:rPr lang="en-GB" sz="1200" dirty="0" smtClean="0"/>
              <a:t>()</a:t>
            </a:r>
          </a:p>
          <a:p>
            <a:pPr>
              <a:buNone/>
            </a:pPr>
            <a:r>
              <a:rPr lang="en-GB" sz="1200" dirty="0" smtClean="0"/>
              <a:t>                # Ensure the line has at least 13 columns to proceed</a:t>
            </a:r>
          </a:p>
          <a:p>
            <a:pPr>
              <a:buNone/>
            </a:pPr>
            <a:r>
              <a:rPr lang="en-GB" sz="1200" dirty="0" smtClean="0"/>
              <a:t>                if </a:t>
            </a:r>
            <a:r>
              <a:rPr lang="en-GB" sz="1200" dirty="0" err="1" smtClean="0"/>
              <a:t>len</a:t>
            </a:r>
            <a:r>
              <a:rPr lang="en-GB" sz="1200" dirty="0" smtClean="0"/>
              <a:t>(columns) &gt;= 13:</a:t>
            </a:r>
          </a:p>
          <a:p>
            <a:pPr>
              <a:buNone/>
            </a:pPr>
            <a:r>
              <a:rPr lang="en-GB" sz="1200" dirty="0" smtClean="0"/>
              <a:t>                    try:</a:t>
            </a:r>
          </a:p>
          <a:p>
            <a:pPr>
              <a:buNone/>
            </a:pPr>
            <a:r>
              <a:rPr lang="en-GB" sz="1200" dirty="0" smtClean="0"/>
              <a:t>                        # Extract necessary values as floats</a:t>
            </a:r>
          </a:p>
          <a:p>
            <a:pPr>
              <a:buNone/>
            </a:pPr>
            <a:r>
              <a:rPr lang="en-GB" sz="1200" dirty="0" smtClean="0"/>
              <a:t>                        e = float(columns[8])</a:t>
            </a:r>
          </a:p>
          <a:p>
            <a:pPr>
              <a:buNone/>
            </a:pPr>
            <a:r>
              <a:rPr lang="en-GB" sz="1200" dirty="0" smtClean="0"/>
              <a:t>                        a = float(columns[10])</a:t>
            </a:r>
          </a:p>
          <a:p>
            <a:pPr>
              <a:buNone/>
            </a:pPr>
            <a:r>
              <a:rPr lang="en-GB" sz="1200" dirty="0" smtClean="0"/>
              <a:t>                        q = float(columns[11])</a:t>
            </a:r>
          </a:p>
          <a:p>
            <a:pPr>
              <a:buNone/>
            </a:pPr>
            <a:r>
              <a:rPr lang="en-GB" sz="1200" dirty="0" smtClean="0"/>
              <a:t>                        Q = float(columns[12])</a:t>
            </a:r>
            <a:endParaRPr lang="en-GB" sz="12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1200" dirty="0" smtClean="0"/>
              <a:t> # Categorize based on conditions and write lines if applicable</a:t>
            </a:r>
          </a:p>
          <a:p>
            <a:pPr>
              <a:buNone/>
            </a:pPr>
            <a:r>
              <a:rPr lang="en-GB" sz="1200" dirty="0" smtClean="0"/>
              <a:t>                        if 1.017 &lt; q &lt; 1.3:</a:t>
            </a:r>
          </a:p>
          <a:p>
            <a:pPr>
              <a:buNone/>
            </a:pPr>
            <a:r>
              <a:rPr lang="en-GB" sz="1200" dirty="0" smtClean="0"/>
              <a:t>                            Amor += 1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outfile.write</a:t>
            </a:r>
            <a:r>
              <a:rPr lang="en-GB" sz="1200" dirty="0" smtClean="0"/>
              <a:t>(line)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WrittenLines</a:t>
            </a:r>
            <a:r>
              <a:rPr lang="en-GB" sz="1200" dirty="0" smtClean="0"/>
              <a:t> += 1</a:t>
            </a:r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elif</a:t>
            </a:r>
            <a:r>
              <a:rPr lang="en-GB" sz="1200" dirty="0" smtClean="0"/>
              <a:t> q &lt; 1.017 and a &gt; 1:</a:t>
            </a:r>
          </a:p>
          <a:p>
            <a:pPr>
              <a:buNone/>
            </a:pPr>
            <a:r>
              <a:rPr lang="en-GB" sz="1200" dirty="0" smtClean="0"/>
              <a:t>                            Apollo += 1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outfile.write</a:t>
            </a:r>
            <a:r>
              <a:rPr lang="en-GB" sz="1200" dirty="0" smtClean="0"/>
              <a:t>(line)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WrittenLines</a:t>
            </a:r>
            <a:r>
              <a:rPr lang="en-GB" sz="1200" dirty="0" smtClean="0"/>
              <a:t> += 1</a:t>
            </a:r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elif</a:t>
            </a:r>
            <a:r>
              <a:rPr lang="en-GB" sz="1200" dirty="0" smtClean="0"/>
              <a:t> a &lt; 1 and Q &gt; 0.983: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Atens</a:t>
            </a:r>
            <a:r>
              <a:rPr lang="en-GB" sz="1200" dirty="0" smtClean="0"/>
              <a:t> += 1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outfile.write</a:t>
            </a:r>
            <a:r>
              <a:rPr lang="en-GB" sz="1200" dirty="0" smtClean="0"/>
              <a:t>(line)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WrittenLines</a:t>
            </a:r>
            <a:r>
              <a:rPr lang="en-GB" sz="1200" dirty="0" smtClean="0"/>
              <a:t> += 1</a:t>
            </a:r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elif</a:t>
            </a:r>
            <a:r>
              <a:rPr lang="en-GB" sz="1200" dirty="0" smtClean="0"/>
              <a:t> a &lt; 1 and Q &lt; 0.983: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Apohele</a:t>
            </a:r>
            <a:r>
              <a:rPr lang="en-GB" sz="1200" dirty="0" smtClean="0"/>
              <a:t> += 1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outfile.write</a:t>
            </a:r>
            <a:r>
              <a:rPr lang="en-GB" sz="1200" dirty="0" smtClean="0"/>
              <a:t>(line)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WrittenLines</a:t>
            </a:r>
            <a:r>
              <a:rPr lang="en-GB" sz="1200" dirty="0" smtClean="0"/>
              <a:t> += 1</a:t>
            </a:r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elif</a:t>
            </a:r>
            <a:r>
              <a:rPr lang="en-GB" sz="1200" dirty="0" smtClean="0"/>
              <a:t> q &gt; 1.3 and </a:t>
            </a:r>
            <a:r>
              <a:rPr lang="en-GB" sz="1200" dirty="0" err="1" smtClean="0"/>
              <a:t>WrittenLines</a:t>
            </a:r>
            <a:r>
              <a:rPr lang="en-GB" sz="1200" dirty="0" smtClean="0"/>
              <a:t> &lt; 100000:  </a:t>
            </a:r>
            <a:r>
              <a:rPr lang="en-GB" sz="1200" dirty="0" smtClean="0">
                <a:solidFill>
                  <a:srgbClr val="FF0000"/>
                </a:solidFill>
              </a:rPr>
              <a:t>## </a:t>
            </a:r>
            <a:r>
              <a:rPr lang="en-GB" sz="1200" dirty="0" err="1" smtClean="0">
                <a:solidFill>
                  <a:srgbClr val="FF0000"/>
                </a:solidFill>
              </a:rPr>
              <a:t>ili</a:t>
            </a:r>
            <a:r>
              <a:rPr lang="en-GB" sz="1200" dirty="0" smtClean="0">
                <a:solidFill>
                  <a:srgbClr val="FF0000"/>
                </a:solidFill>
              </a:rPr>
              <a:t> 40000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NonNEO</a:t>
            </a:r>
            <a:r>
              <a:rPr lang="en-GB" sz="1200" dirty="0" smtClean="0"/>
              <a:t> += 1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outfile.write</a:t>
            </a:r>
            <a:r>
              <a:rPr lang="en-GB" sz="1200" dirty="0" smtClean="0"/>
              <a:t>(line)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WrittenLines</a:t>
            </a:r>
            <a:r>
              <a:rPr lang="en-GB" sz="1200" dirty="0" smtClean="0"/>
              <a:t> += 1</a:t>
            </a:r>
          </a:p>
          <a:p>
            <a:pPr>
              <a:buNone/>
            </a:pPr>
            <a:r>
              <a:rPr lang="en-GB" sz="1200" dirty="0" smtClean="0"/>
              <a:t>                    except </a:t>
            </a:r>
            <a:r>
              <a:rPr lang="en-GB" sz="1200" dirty="0" err="1" smtClean="0"/>
              <a:t>ValueError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            # Skip lines where conversion fails</a:t>
            </a:r>
          </a:p>
          <a:p>
            <a:pPr>
              <a:buNone/>
            </a:pPr>
            <a:r>
              <a:rPr lang="en-GB" sz="1200" dirty="0" smtClean="0"/>
              <a:t>                        continue</a:t>
            </a:r>
            <a:endParaRPr lang="en-GB" sz="12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1800" dirty="0" smtClean="0"/>
              <a:t> # Print results</a:t>
            </a:r>
          </a:p>
          <a:p>
            <a:pPr>
              <a:buNone/>
            </a:pPr>
            <a:r>
              <a:rPr lang="en-GB" sz="1800" dirty="0" smtClean="0"/>
              <a:t>            print(</a:t>
            </a:r>
            <a:r>
              <a:rPr lang="en-GB" sz="1800" dirty="0" err="1" smtClean="0"/>
              <a:t>f"Number</a:t>
            </a:r>
            <a:r>
              <a:rPr lang="en-GB" sz="1800" dirty="0" smtClean="0"/>
              <a:t> of lines: {</a:t>
            </a:r>
            <a:r>
              <a:rPr lang="en-GB" sz="1800" dirty="0" err="1" smtClean="0"/>
              <a:t>total_lines</a:t>
            </a:r>
            <a:r>
              <a:rPr lang="en-GB" sz="1800" dirty="0" smtClean="0"/>
              <a:t>}")</a:t>
            </a:r>
          </a:p>
          <a:p>
            <a:pPr>
              <a:buNone/>
            </a:pPr>
            <a:r>
              <a:rPr lang="en-GB" sz="1800" dirty="0" smtClean="0"/>
              <a:t>            print(</a:t>
            </a:r>
            <a:r>
              <a:rPr lang="en-GB" sz="1800" dirty="0" err="1" smtClean="0"/>
              <a:t>f"Number</a:t>
            </a:r>
            <a:r>
              <a:rPr lang="en-GB" sz="1800" dirty="0" smtClean="0"/>
              <a:t> of Amor: {Amor}")</a:t>
            </a:r>
          </a:p>
          <a:p>
            <a:pPr>
              <a:buNone/>
            </a:pPr>
            <a:r>
              <a:rPr lang="en-GB" sz="1800" dirty="0" smtClean="0"/>
              <a:t>            print(</a:t>
            </a:r>
            <a:r>
              <a:rPr lang="en-GB" sz="1800" dirty="0" err="1" smtClean="0"/>
              <a:t>f"Number</a:t>
            </a:r>
            <a:r>
              <a:rPr lang="en-GB" sz="1800" dirty="0" smtClean="0"/>
              <a:t> of Apollo: {Apollo}")</a:t>
            </a:r>
          </a:p>
          <a:p>
            <a:pPr>
              <a:buNone/>
            </a:pPr>
            <a:r>
              <a:rPr lang="en-GB" sz="1800" dirty="0" smtClean="0"/>
              <a:t>            print(</a:t>
            </a:r>
            <a:r>
              <a:rPr lang="en-GB" sz="1800" dirty="0" err="1" smtClean="0"/>
              <a:t>f"Number</a:t>
            </a:r>
            <a:r>
              <a:rPr lang="en-GB" sz="1800" dirty="0" smtClean="0"/>
              <a:t> of </a:t>
            </a:r>
            <a:r>
              <a:rPr lang="en-GB" sz="1800" dirty="0" err="1" smtClean="0"/>
              <a:t>Atens</a:t>
            </a:r>
            <a:r>
              <a:rPr lang="en-GB" sz="1800" dirty="0" smtClean="0"/>
              <a:t>: {</a:t>
            </a:r>
            <a:r>
              <a:rPr lang="en-GB" sz="1800" dirty="0" err="1" smtClean="0"/>
              <a:t>Atens</a:t>
            </a:r>
            <a:r>
              <a:rPr lang="en-GB" sz="1800" dirty="0" smtClean="0"/>
              <a:t>}")</a:t>
            </a:r>
          </a:p>
          <a:p>
            <a:pPr>
              <a:buNone/>
            </a:pPr>
            <a:r>
              <a:rPr lang="en-GB" sz="1800" dirty="0" smtClean="0"/>
              <a:t>            print(</a:t>
            </a:r>
            <a:r>
              <a:rPr lang="en-GB" sz="1800" dirty="0" err="1" smtClean="0"/>
              <a:t>f"Number</a:t>
            </a:r>
            <a:r>
              <a:rPr lang="en-GB" sz="1800" dirty="0" smtClean="0"/>
              <a:t> of </a:t>
            </a:r>
            <a:r>
              <a:rPr lang="en-GB" sz="1800" dirty="0" err="1" smtClean="0"/>
              <a:t>Apohele</a:t>
            </a:r>
            <a:r>
              <a:rPr lang="en-GB" sz="1800" dirty="0" smtClean="0"/>
              <a:t>: {</a:t>
            </a:r>
            <a:r>
              <a:rPr lang="en-GB" sz="1800" dirty="0" err="1" smtClean="0"/>
              <a:t>Apohele</a:t>
            </a:r>
            <a:r>
              <a:rPr lang="en-GB" sz="1800" dirty="0" smtClean="0"/>
              <a:t>}")</a:t>
            </a:r>
          </a:p>
          <a:p>
            <a:pPr>
              <a:buNone/>
            </a:pPr>
            <a:r>
              <a:rPr lang="en-GB" sz="1800" dirty="0" smtClean="0"/>
              <a:t>            print(</a:t>
            </a:r>
            <a:r>
              <a:rPr lang="en-GB" sz="1800" dirty="0" err="1" smtClean="0"/>
              <a:t>f"Number</a:t>
            </a:r>
            <a:r>
              <a:rPr lang="en-GB" sz="1800" dirty="0" smtClean="0"/>
              <a:t> of </a:t>
            </a:r>
            <a:r>
              <a:rPr lang="en-GB" sz="1800" dirty="0" err="1" smtClean="0"/>
              <a:t>NonNEO</a:t>
            </a:r>
            <a:r>
              <a:rPr lang="en-GB" sz="1800" dirty="0" smtClean="0"/>
              <a:t>: {</a:t>
            </a:r>
            <a:r>
              <a:rPr lang="en-GB" sz="1800" dirty="0" err="1" smtClean="0"/>
              <a:t>NonNEO</a:t>
            </a:r>
            <a:r>
              <a:rPr lang="en-GB" sz="1800" dirty="0" smtClean="0"/>
              <a:t>}")</a:t>
            </a:r>
          </a:p>
          <a:p>
            <a:pPr>
              <a:buNone/>
            </a:pPr>
            <a:r>
              <a:rPr lang="en-GB" sz="1800" dirty="0" smtClean="0"/>
              <a:t>            print(</a:t>
            </a:r>
            <a:r>
              <a:rPr lang="en-GB" sz="1800" dirty="0" err="1" smtClean="0"/>
              <a:t>f"Number</a:t>
            </a:r>
            <a:r>
              <a:rPr lang="en-GB" sz="1800" dirty="0" smtClean="0"/>
              <a:t> of </a:t>
            </a:r>
            <a:r>
              <a:rPr lang="en-GB" sz="1800" dirty="0" err="1" smtClean="0"/>
              <a:t>WrittenLines</a:t>
            </a:r>
            <a:r>
              <a:rPr lang="en-GB" sz="1800" dirty="0" smtClean="0"/>
              <a:t>: {</a:t>
            </a:r>
            <a:r>
              <a:rPr lang="en-GB" sz="1800" dirty="0" err="1" smtClean="0"/>
              <a:t>WrittenLines</a:t>
            </a:r>
            <a:r>
              <a:rPr lang="en-GB" sz="1800" dirty="0" smtClean="0"/>
              <a:t>}")</a:t>
            </a:r>
          </a:p>
          <a:p>
            <a:pPr>
              <a:buNone/>
            </a:pPr>
            <a:r>
              <a:rPr lang="en-GB" sz="1800" dirty="0" smtClean="0"/>
              <a:t>            print(</a:t>
            </a:r>
            <a:r>
              <a:rPr lang="en-GB" sz="1800" dirty="0" err="1" smtClean="0"/>
              <a:t>f"Sum</a:t>
            </a:r>
            <a:r>
              <a:rPr lang="en-GB" sz="1800" dirty="0" smtClean="0"/>
              <a:t> of all categories: {Amor + Apollo + </a:t>
            </a:r>
            <a:r>
              <a:rPr lang="en-GB" sz="1800" dirty="0" err="1" smtClean="0"/>
              <a:t>Atens</a:t>
            </a:r>
            <a:r>
              <a:rPr lang="en-GB" sz="1800" dirty="0" smtClean="0"/>
              <a:t> + </a:t>
            </a:r>
            <a:r>
              <a:rPr lang="en-GB" sz="1800" dirty="0" err="1" smtClean="0"/>
              <a:t>Apohele</a:t>
            </a:r>
            <a:r>
              <a:rPr lang="en-GB" sz="1800" dirty="0" smtClean="0"/>
              <a:t> + </a:t>
            </a:r>
            <a:r>
              <a:rPr lang="en-GB" sz="1800" dirty="0" err="1" smtClean="0"/>
              <a:t>NonNEO</a:t>
            </a:r>
            <a:r>
              <a:rPr lang="en-GB" sz="1800" dirty="0" smtClean="0"/>
              <a:t>}")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    except </a:t>
            </a:r>
            <a:r>
              <a:rPr lang="en-GB" sz="1800" dirty="0" err="1" smtClean="0"/>
              <a:t>FileNotFoundError</a:t>
            </a:r>
            <a:r>
              <a:rPr lang="en-GB" sz="1800" dirty="0" smtClean="0"/>
              <a:t>:</a:t>
            </a:r>
          </a:p>
          <a:p>
            <a:pPr>
              <a:buNone/>
            </a:pPr>
            <a:r>
              <a:rPr lang="en-GB" sz="1800" dirty="0" smtClean="0"/>
              <a:t>        print(</a:t>
            </a:r>
            <a:r>
              <a:rPr lang="en-GB" sz="1800" dirty="0" err="1" smtClean="0"/>
              <a:t>f"Error</a:t>
            </a:r>
            <a:r>
              <a:rPr lang="en-GB" sz="1800" dirty="0" smtClean="0"/>
              <a:t>: File {</a:t>
            </a:r>
            <a:r>
              <a:rPr lang="en-GB" sz="1800" dirty="0" err="1" smtClean="0"/>
              <a:t>input_file</a:t>
            </a:r>
            <a:r>
              <a:rPr lang="en-GB" sz="1800" dirty="0" smtClean="0"/>
              <a:t>} not found.")</a:t>
            </a:r>
          </a:p>
          <a:p>
            <a:pPr>
              <a:buNone/>
            </a:pPr>
            <a:r>
              <a:rPr lang="en-GB" sz="1800" dirty="0" smtClean="0"/>
              <a:t>    except Exception as e:</a:t>
            </a:r>
          </a:p>
          <a:p>
            <a:pPr>
              <a:buNone/>
            </a:pPr>
            <a:r>
              <a:rPr lang="en-GB" sz="1800" dirty="0" smtClean="0"/>
              <a:t>        print(</a:t>
            </a:r>
            <a:r>
              <a:rPr lang="en-GB" sz="1800" dirty="0" err="1" smtClean="0"/>
              <a:t>f"An</a:t>
            </a:r>
            <a:r>
              <a:rPr lang="en-GB" sz="1800" dirty="0" smtClean="0"/>
              <a:t> error occurred: {e}")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# Input and output file names</a:t>
            </a:r>
          </a:p>
          <a:p>
            <a:pPr>
              <a:buNone/>
            </a:pPr>
            <a:r>
              <a:rPr lang="en-GB" sz="1800" dirty="0" err="1" smtClean="0"/>
              <a:t>input_file</a:t>
            </a:r>
            <a:r>
              <a:rPr lang="en-GB" sz="1800" dirty="0" smtClean="0"/>
              <a:t> = "aeqQinputSVI.txt"</a:t>
            </a:r>
          </a:p>
          <a:p>
            <a:pPr>
              <a:buNone/>
            </a:pPr>
            <a:r>
              <a:rPr lang="en-GB" sz="1800" dirty="0" err="1" smtClean="0"/>
              <a:t>output_file</a:t>
            </a:r>
            <a:r>
              <a:rPr lang="en-GB" sz="1800" dirty="0" smtClean="0"/>
              <a:t> = "OUT100.txt"</a:t>
            </a:r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48200"/>
            <a:ext cx="7467600" cy="1143000"/>
          </a:xfrm>
        </p:spPr>
        <p:txBody>
          <a:bodyPr/>
          <a:lstStyle/>
          <a:p>
            <a:r>
              <a:rPr lang="en-US" dirty="0" err="1" smtClean="0"/>
              <a:t>Kraj</a:t>
            </a:r>
            <a:r>
              <a:rPr lang="en-US" dirty="0" smtClean="0"/>
              <a:t> </a:t>
            </a:r>
            <a:r>
              <a:rPr lang="en-US" dirty="0" err="1" smtClean="0"/>
              <a:t>prvog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Pomoćni programi za pripremu ulaznih podataka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x-none" sz="1200" b="1" dirty="0" smtClean="0"/>
              <a:t>(01) </a:t>
            </a:r>
            <a:r>
              <a:rPr lang="en-US" sz="1200" b="1" dirty="0" err="1" smtClean="0"/>
              <a:t>Isecanje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kolona</a:t>
            </a:r>
            <a:endParaRPr lang="en-US" sz="1200" b="1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x-none" sz="1200" b="1" dirty="0" smtClean="0"/>
              <a:t>	</a:t>
            </a:r>
            <a:r>
              <a:rPr lang="en-US" sz="1200" b="1" dirty="0" err="1" smtClean="0"/>
              <a:t>Iz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polaznog</a:t>
            </a:r>
            <a:r>
              <a:rPr lang="x-none" sz="1200" b="1" dirty="0" smtClean="0"/>
              <a:t> fajla, preuzetog  sa sajta, koji broji preko 1.4 miliona objekata, nisu bili potrebni svi podaci. Zato su neke nepotrebne kolone bile izbačene (i zbog smanjenja veličine fajla)</a:t>
            </a:r>
            <a:r>
              <a:rPr lang="en-US" sz="1200" b="1" dirty="0" smtClean="0"/>
              <a:t> </a:t>
            </a:r>
            <a:r>
              <a:rPr lang="x-none" sz="1200" b="1" dirty="0" smtClean="0"/>
              <a:t>.</a:t>
            </a:r>
            <a:endParaRPr lang="en-US" sz="1200" b="1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x-none" sz="1200" b="1" dirty="0" smtClean="0"/>
              <a:t>(02) </a:t>
            </a:r>
            <a:r>
              <a:rPr lang="en-US" sz="1200" b="1" dirty="0" err="1" smtClean="0"/>
              <a:t>Dodavanje</a:t>
            </a:r>
            <a:r>
              <a:rPr lang="en-US" sz="1200" b="1" dirty="0" smtClean="0"/>
              <a:t> q </a:t>
            </a:r>
            <a:r>
              <a:rPr lang="en-US" sz="1200" b="1" dirty="0" err="1" smtClean="0"/>
              <a:t>i</a:t>
            </a:r>
            <a:r>
              <a:rPr lang="en-US" sz="1200" b="1" dirty="0" smtClean="0"/>
              <a:t> Q </a:t>
            </a:r>
            <a:r>
              <a:rPr lang="en-US" sz="1200" b="1" dirty="0" err="1" smtClean="0"/>
              <a:t>kolona</a:t>
            </a:r>
            <a:endParaRPr lang="x-none" sz="1200" b="1" dirty="0" smtClean="0"/>
          </a:p>
          <a:p>
            <a:r>
              <a:rPr lang="x-none" sz="1200" b="1" dirty="0" smtClean="0"/>
              <a:t>Za potrebe izrade zadataka (i MBA i NEO) za objekte su bile potrebne sledeće veličine:  Velika poluosa –a , ekscentricitet e i vrednosti perihela - q  i afela –Q. </a:t>
            </a:r>
          </a:p>
          <a:p>
            <a:r>
              <a:rPr lang="en-GB" sz="1200" b="1" dirty="0" smtClean="0"/>
              <a:t>V</a:t>
            </a:r>
            <a:r>
              <a:rPr lang="x-none" sz="1200" b="1" dirty="0" smtClean="0"/>
              <a:t>rednosti perihela i afela, za svaki objekat, bile su posebno izračunate (</a:t>
            </a:r>
            <a:r>
              <a:rPr lang="en-GB" sz="1200" dirty="0" smtClean="0"/>
              <a:t>q=a(1−e)</a:t>
            </a:r>
            <a:r>
              <a:rPr lang="x-none" sz="1200" dirty="0" smtClean="0"/>
              <a:t>  i </a:t>
            </a:r>
            <a:r>
              <a:rPr lang="en-GB" sz="1200" dirty="0" smtClean="0"/>
              <a:t>Q=a(1+e)</a:t>
            </a:r>
            <a:r>
              <a:rPr lang="x-none" sz="1200" b="1" dirty="0" smtClean="0"/>
              <a:t>) i te kolone su bile pridodate.</a:t>
            </a:r>
            <a:endParaRPr lang="en-US" sz="1200" b="1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x-none" sz="1200" b="1" dirty="0" smtClean="0"/>
              <a:t>(03) </a:t>
            </a:r>
            <a:r>
              <a:rPr lang="en-US" sz="1200" b="1" dirty="0" err="1" smtClean="0"/>
              <a:t>Brojanje</a:t>
            </a:r>
            <a:r>
              <a:rPr lang="en-US" sz="1200" b="1" dirty="0" smtClean="0"/>
              <a:t> pet </a:t>
            </a:r>
            <a:r>
              <a:rPr lang="en-US" sz="1200" b="1" dirty="0" err="1" smtClean="0"/>
              <a:t>kategorija</a:t>
            </a:r>
            <a:endParaRPr lang="x-none" sz="1200" b="1" dirty="0" smtClean="0"/>
          </a:p>
          <a:p>
            <a:pPr>
              <a:buNone/>
            </a:pPr>
            <a:r>
              <a:rPr lang="x-none" sz="1200" b="1" dirty="0" smtClean="0"/>
              <a:t>	Napisan je bio program za potrebe provere da u svakoj od 5 kategorija (4 NEO i jedne Non-NEO) postoje objekti. </a:t>
            </a:r>
          </a:p>
          <a:p>
            <a:pPr>
              <a:buNone/>
            </a:pPr>
            <a:r>
              <a:rPr lang="x-none" sz="1200" b="1" dirty="0" smtClean="0"/>
              <a:t>	S obzirom da je u kategoriji apohele</a:t>
            </a:r>
            <a:r>
              <a:rPr lang="en-US" sz="1200" b="1" dirty="0" smtClean="0"/>
              <a:t> </a:t>
            </a:r>
            <a:r>
              <a:rPr lang="x-none" sz="1200" b="1" dirty="0" smtClean="0"/>
              <a:t>bilo samo 34 objekta - oni su svi morali biti uzeti.</a:t>
            </a:r>
            <a:endParaRPr lang="en-US" sz="1200" b="1" dirty="0" smtClean="0"/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pl-PL" sz="1200" b="1" dirty="0" smtClean="0"/>
              <a:t>(04) Iz razloga smanjenja ulaznih fajlova pravljeni su programi :</a:t>
            </a:r>
          </a:p>
          <a:p>
            <a:pPr>
              <a:buNone/>
            </a:pPr>
            <a:r>
              <a:rPr lang="pl-PL" sz="1200" b="1" dirty="0" smtClean="0"/>
              <a:t>	pravljenje uzorka od </a:t>
            </a:r>
            <a:r>
              <a:rPr lang="en-US" sz="1200" b="1" dirty="0" smtClean="0"/>
              <a:t>4</a:t>
            </a:r>
            <a:r>
              <a:rPr lang="pl-PL" sz="1200" b="1" dirty="0" smtClean="0"/>
              <a:t>0000+ </a:t>
            </a:r>
            <a:r>
              <a:rPr lang="en-US" sz="1200" b="1" dirty="0" err="1" smtClean="0"/>
              <a:t>objekata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za</a:t>
            </a:r>
            <a:r>
              <a:rPr lang="en-US" sz="1200" b="1" dirty="0" smtClean="0"/>
              <a:t> NEO </a:t>
            </a:r>
            <a:r>
              <a:rPr lang="en-US" sz="1200" b="1" dirty="0" err="1" smtClean="0"/>
              <a:t>zadatak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</a:t>
            </a:r>
            <a:r>
              <a:rPr lang="en-US" sz="1200" b="1" dirty="0" smtClean="0"/>
              <a:t> </a:t>
            </a:r>
            <a:endParaRPr lang="x-none" sz="1200" b="1" dirty="0" smtClean="0"/>
          </a:p>
          <a:p>
            <a:pPr>
              <a:buNone/>
            </a:pPr>
            <a:r>
              <a:rPr lang="x-none" sz="1200" b="1" dirty="0" smtClean="0"/>
              <a:t>	</a:t>
            </a:r>
            <a:r>
              <a:rPr lang="en-GB" sz="1200" b="1" dirty="0" smtClean="0"/>
              <a:t>P</a:t>
            </a:r>
            <a:r>
              <a:rPr lang="x-none" sz="1200" b="1" dirty="0" smtClean="0"/>
              <a:t>ravljenje uzorka od </a:t>
            </a:r>
            <a:r>
              <a:rPr lang="en-US" sz="1200" b="1" dirty="0" smtClean="0"/>
              <a:t>100000+ </a:t>
            </a:r>
            <a:r>
              <a:rPr lang="pl-PL" sz="1200" b="1" dirty="0" smtClean="0"/>
              <a:t>objekata</a:t>
            </a:r>
            <a:r>
              <a:rPr lang="en-US" sz="1200" b="1" dirty="0" smtClean="0"/>
              <a:t> – </a:t>
            </a:r>
            <a:r>
              <a:rPr lang="en-US" sz="1200" b="1" dirty="0" err="1" smtClean="0"/>
              <a:t>za</a:t>
            </a:r>
            <a:r>
              <a:rPr lang="en-US" sz="1200" b="1" dirty="0" smtClean="0"/>
              <a:t> MBA </a:t>
            </a:r>
            <a:r>
              <a:rPr lang="en-US" sz="1200" b="1" dirty="0" err="1" smtClean="0"/>
              <a:t>zadatak</a:t>
            </a:r>
            <a:r>
              <a:rPr lang="x-none" sz="1200" b="1" dirty="0" smtClean="0"/>
              <a:t> , </a:t>
            </a:r>
          </a:p>
          <a:p>
            <a:pPr>
              <a:buNone/>
            </a:pPr>
            <a:r>
              <a:rPr lang="x-none" sz="1200" b="1" dirty="0" smtClean="0"/>
              <a:t>	</a:t>
            </a:r>
            <a:r>
              <a:rPr lang="en-GB" sz="1200" b="1" dirty="0" smtClean="0"/>
              <a:t>A</a:t>
            </a:r>
            <a:r>
              <a:rPr lang="x-none" sz="1200" b="1" dirty="0" smtClean="0"/>
              <a:t> tako da u svakoj od 5 kategorija budu objekti</a:t>
            </a:r>
            <a:endParaRPr lang="en-US" sz="1200" b="1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01 </a:t>
            </a:r>
            <a:r>
              <a:rPr lang="x-none" b="1" dirty="0" err="1" smtClean="0"/>
              <a:t>I</a:t>
            </a:r>
            <a:r>
              <a:rPr lang="en-GB" b="1" dirty="0" err="1" smtClean="0"/>
              <a:t>secanje</a:t>
            </a:r>
            <a:r>
              <a:rPr lang="en-GB" b="1" dirty="0" smtClean="0"/>
              <a:t> </a:t>
            </a:r>
            <a:r>
              <a:rPr lang="en-GB" b="1" dirty="0" err="1" smtClean="0"/>
              <a:t>kolona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import </a:t>
            </a:r>
            <a:r>
              <a:rPr lang="en-GB" sz="1200" dirty="0" err="1" smtClean="0"/>
              <a:t>os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Program to process a file and retain only the first 11 columns, align them, and save to a new file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err="1" smtClean="0"/>
              <a:t>input_file</a:t>
            </a:r>
            <a:r>
              <a:rPr lang="en-GB" sz="1200" dirty="0" smtClean="0"/>
              <a:t> = "</a:t>
            </a:r>
            <a:r>
              <a:rPr lang="en-GB" sz="1200" dirty="0" err="1" smtClean="0"/>
              <a:t>uzorak</a:t>
            </a:r>
            <a:r>
              <a:rPr lang="en-GB" sz="1200" dirty="0" smtClean="0"/>
              <a:t> </a:t>
            </a:r>
            <a:r>
              <a:rPr lang="en-GB" sz="1200" dirty="0" err="1" smtClean="0"/>
              <a:t>za</a:t>
            </a:r>
            <a:r>
              <a:rPr lang="en-GB" sz="1200" dirty="0" smtClean="0"/>
              <a:t> chatgptSVI10ktxtSVE.txt"  # Input file name</a:t>
            </a:r>
          </a:p>
          <a:p>
            <a:pPr>
              <a:buNone/>
            </a:pPr>
            <a:r>
              <a:rPr lang="en-GB" sz="1200" dirty="0" err="1" smtClean="0"/>
              <a:t>output_file</a:t>
            </a:r>
            <a:r>
              <a:rPr lang="en-GB" sz="1200" dirty="0" smtClean="0"/>
              <a:t> = "out.txt"  # Output file name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try:</a:t>
            </a:r>
          </a:p>
          <a:p>
            <a:pPr>
              <a:buNone/>
            </a:pPr>
            <a:r>
              <a:rPr lang="en-GB" sz="1200" dirty="0" smtClean="0"/>
              <a:t>    with open(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, 'r') as </a:t>
            </a:r>
            <a:r>
              <a:rPr lang="en-GB" sz="1200" dirty="0" err="1" smtClean="0"/>
              <a:t>infile</a:t>
            </a:r>
            <a:r>
              <a:rPr lang="en-GB" sz="1200" dirty="0" smtClean="0"/>
              <a:t>, open(</a:t>
            </a:r>
            <a:r>
              <a:rPr lang="en-GB" sz="1200" dirty="0" err="1" smtClean="0"/>
              <a:t>output_file</a:t>
            </a:r>
            <a:r>
              <a:rPr lang="en-GB" sz="1200" dirty="0" smtClean="0"/>
              <a:t>, 'w') as </a:t>
            </a:r>
            <a:r>
              <a:rPr lang="en-GB" sz="1200" dirty="0" err="1" smtClean="0"/>
              <a:t>outfile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for line in </a:t>
            </a:r>
            <a:r>
              <a:rPr lang="en-GB" sz="1200" dirty="0" err="1" smtClean="0"/>
              <a:t>infile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# Split the line into columns and extract the first 11</a:t>
            </a:r>
          </a:p>
          <a:p>
            <a:pPr>
              <a:buNone/>
            </a:pPr>
            <a:r>
              <a:rPr lang="en-GB" sz="1200" dirty="0" smtClean="0"/>
              <a:t>            columns = </a:t>
            </a:r>
            <a:r>
              <a:rPr lang="en-GB" sz="1200" dirty="0" err="1" smtClean="0"/>
              <a:t>line.split</a:t>
            </a:r>
            <a:r>
              <a:rPr lang="en-GB" sz="1200" dirty="0" smtClean="0"/>
              <a:t>()</a:t>
            </a:r>
          </a:p>
          <a:p>
            <a:pPr>
              <a:buNone/>
            </a:pPr>
            <a:r>
              <a:rPr lang="en-GB" sz="1200" dirty="0" smtClean="0"/>
              <a:t>            </a:t>
            </a:r>
            <a:r>
              <a:rPr lang="en-GB" sz="1200" dirty="0" err="1" smtClean="0"/>
              <a:t>selected_columns</a:t>
            </a:r>
            <a:r>
              <a:rPr lang="en-GB" sz="1200" dirty="0" smtClean="0"/>
              <a:t> = columns[:11]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        # Align columns by joining with spaces</a:t>
            </a:r>
          </a:p>
          <a:p>
            <a:pPr>
              <a:buNone/>
            </a:pPr>
            <a:r>
              <a:rPr lang="en-GB" sz="1200" dirty="0" smtClean="0"/>
              <a:t>            </a:t>
            </a:r>
            <a:r>
              <a:rPr lang="en-GB" sz="1200" dirty="0" err="1" smtClean="0"/>
              <a:t>aligned_line</a:t>
            </a:r>
            <a:r>
              <a:rPr lang="en-GB" sz="1200" dirty="0" smtClean="0"/>
              <a:t> = ' '.join(f"{</a:t>
            </a:r>
            <a:r>
              <a:rPr lang="en-GB" sz="1200" dirty="0" err="1" smtClean="0"/>
              <a:t>col</a:t>
            </a:r>
            <a:r>
              <a:rPr lang="en-GB" sz="1200" dirty="0" smtClean="0"/>
              <a:t>:&lt;12}" for </a:t>
            </a:r>
            <a:r>
              <a:rPr lang="en-GB" sz="1200" dirty="0" err="1" smtClean="0"/>
              <a:t>col</a:t>
            </a:r>
            <a:r>
              <a:rPr lang="en-GB" sz="1200" dirty="0" smtClean="0"/>
              <a:t> in </a:t>
            </a:r>
            <a:r>
              <a:rPr lang="en-GB" sz="1200" dirty="0" err="1" smtClean="0"/>
              <a:t>selected_columns</a:t>
            </a:r>
            <a:r>
              <a:rPr lang="en-GB" sz="1200" dirty="0" smtClean="0"/>
              <a:t>).</a:t>
            </a:r>
            <a:r>
              <a:rPr lang="en-GB" sz="1200" dirty="0" err="1" smtClean="0"/>
              <a:t>rstrip</a:t>
            </a:r>
            <a:r>
              <a:rPr lang="en-GB" sz="1200" dirty="0" smtClean="0"/>
              <a:t>()</a:t>
            </a:r>
          </a:p>
          <a:p>
            <a:pPr>
              <a:buNone/>
            </a:pPr>
            <a:r>
              <a:rPr lang="en-GB" sz="1200" dirty="0" smtClean="0"/>
              <a:t>            </a:t>
            </a:r>
            <a:r>
              <a:rPr lang="en-GB" sz="1200" dirty="0" err="1" smtClean="0"/>
              <a:t>outfile.write</a:t>
            </a:r>
            <a:r>
              <a:rPr lang="en-GB" sz="1200" dirty="0" smtClean="0"/>
              <a:t>(</a:t>
            </a:r>
            <a:r>
              <a:rPr lang="en-GB" sz="1200" dirty="0" err="1" smtClean="0"/>
              <a:t>aligned_line</a:t>
            </a:r>
            <a:r>
              <a:rPr lang="en-GB" sz="1200" dirty="0" smtClean="0"/>
              <a:t> + '\n')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print(</a:t>
            </a:r>
            <a:r>
              <a:rPr lang="en-GB" sz="1200" dirty="0" err="1" smtClean="0"/>
              <a:t>f"Processing</a:t>
            </a:r>
            <a:r>
              <a:rPr lang="en-GB" sz="1200" dirty="0" smtClean="0"/>
              <a:t> complete. Output written to {</a:t>
            </a:r>
            <a:r>
              <a:rPr lang="en-GB" sz="1200" dirty="0" err="1" smtClean="0"/>
              <a:t>output_file</a:t>
            </a:r>
            <a:r>
              <a:rPr lang="en-GB" sz="1200" dirty="0" smtClean="0"/>
              <a:t>}")</a:t>
            </a:r>
          </a:p>
          <a:p>
            <a:pPr>
              <a:buNone/>
            </a:pPr>
            <a:r>
              <a:rPr lang="en-GB" sz="1200" dirty="0" smtClean="0"/>
              <a:t>except </a:t>
            </a:r>
            <a:r>
              <a:rPr lang="en-GB" sz="1200" dirty="0" err="1" smtClean="0"/>
              <a:t>FileNotFoundError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print(</a:t>
            </a:r>
            <a:r>
              <a:rPr lang="en-GB" sz="1200" dirty="0" err="1" smtClean="0"/>
              <a:t>f"Error</a:t>
            </a:r>
            <a:r>
              <a:rPr lang="en-GB" sz="1200" dirty="0" smtClean="0"/>
              <a:t>: File {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} not found.")</a:t>
            </a:r>
          </a:p>
          <a:p>
            <a:pPr>
              <a:buNone/>
            </a:pPr>
            <a:r>
              <a:rPr lang="en-GB" sz="1200" dirty="0" smtClean="0"/>
              <a:t>except Exception as e:</a:t>
            </a:r>
          </a:p>
          <a:p>
            <a:pPr>
              <a:buNone/>
            </a:pPr>
            <a:r>
              <a:rPr lang="en-GB" sz="1200" dirty="0" smtClean="0"/>
              <a:t>    print(</a:t>
            </a:r>
            <a:r>
              <a:rPr lang="en-GB" sz="1200" dirty="0" err="1" smtClean="0"/>
              <a:t>f"An</a:t>
            </a:r>
            <a:r>
              <a:rPr lang="en-GB" sz="1200" dirty="0" smtClean="0"/>
              <a:t> error occurred: {e}")</a:t>
            </a:r>
            <a:endParaRPr lang="en-US" sz="1200" dirty="0" smtClean="0"/>
          </a:p>
          <a:p>
            <a:pPr>
              <a:buNone/>
            </a:pPr>
            <a:endParaRPr lang="en-GB" sz="1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Isecanje</a:t>
            </a:r>
            <a:r>
              <a:rPr lang="en-US" b="1" dirty="0" smtClean="0"/>
              <a:t> </a:t>
            </a:r>
            <a:r>
              <a:rPr lang="en-US" b="1" dirty="0" err="1" smtClean="0"/>
              <a:t>kolona</a:t>
            </a:r>
            <a:r>
              <a:rPr lang="en-US" b="1" dirty="0" smtClean="0"/>
              <a:t> - </a:t>
            </a:r>
            <a:r>
              <a:rPr lang="en-US" b="1" dirty="0" err="1" smtClean="0"/>
              <a:t>fajlovi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err="1" smtClean="0"/>
              <a:t>Uzorak</a:t>
            </a:r>
            <a:r>
              <a:rPr lang="en-US" sz="1200" dirty="0" smtClean="0"/>
              <a:t> </a:t>
            </a:r>
            <a:r>
              <a:rPr lang="en-US" sz="1200" dirty="0" err="1" smtClean="0"/>
              <a:t>fajla</a:t>
            </a:r>
            <a:r>
              <a:rPr lang="en-US" sz="1200" dirty="0" smtClean="0"/>
              <a:t> pre </a:t>
            </a:r>
            <a:r>
              <a:rPr lang="en-US" sz="1200" dirty="0" err="1" smtClean="0"/>
              <a:t>isecanja</a:t>
            </a:r>
            <a:endParaRPr lang="x-none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Des'n</a:t>
            </a:r>
            <a:r>
              <a:rPr lang="en-US" sz="1200" dirty="0" smtClean="0"/>
              <a:t>     H     G   Epoch     M        </a:t>
            </a:r>
            <a:r>
              <a:rPr lang="en-US" sz="1200" dirty="0" err="1" smtClean="0"/>
              <a:t>Peri</a:t>
            </a:r>
            <a:r>
              <a:rPr lang="en-US" sz="1200" dirty="0" smtClean="0"/>
              <a:t>.      Node       Incl.       e            n           a        Reference #</a:t>
            </a:r>
            <a:r>
              <a:rPr lang="en-US" sz="1200" dirty="0" err="1" smtClean="0"/>
              <a:t>Obs</a:t>
            </a:r>
            <a:r>
              <a:rPr lang="en-US" sz="1200" dirty="0" smtClean="0"/>
              <a:t> #</a:t>
            </a:r>
            <a:r>
              <a:rPr lang="en-US" sz="1200" dirty="0" err="1" smtClean="0"/>
              <a:t>Opp</a:t>
            </a:r>
            <a:r>
              <a:rPr lang="en-US" sz="1200" dirty="0" smtClean="0"/>
              <a:t>    Arc    </a:t>
            </a:r>
            <a:r>
              <a:rPr lang="en-US" sz="1200" dirty="0" err="1" smtClean="0"/>
              <a:t>rms</a:t>
            </a:r>
            <a:r>
              <a:rPr lang="en-US" sz="1200" dirty="0" smtClean="0"/>
              <a:t>  </a:t>
            </a:r>
            <a:r>
              <a:rPr lang="en-US" sz="1200" dirty="0" err="1" smtClean="0"/>
              <a:t>Perts</a:t>
            </a:r>
            <a:r>
              <a:rPr lang="en-US" sz="1200" dirty="0" smtClean="0"/>
              <a:t>   Computer</a:t>
            </a:r>
          </a:p>
          <a:p>
            <a:pPr>
              <a:buNone/>
            </a:pPr>
            <a:r>
              <a:rPr lang="en-US" sz="1200" dirty="0" smtClean="0"/>
              <a:t>	00001   3.34  0.15 K24AH 145.84905   73.28579   80.25414   10.58790  0.0791840  0.21418047   2.7666197  0 E2024-V47  7330 125 1801-2024 0.80 M-v 30k MPCLINUX   4000      (1) Ceres              20241101</a:t>
            </a:r>
          </a:p>
          <a:p>
            <a:pPr>
              <a:buNone/>
            </a:pPr>
            <a:r>
              <a:rPr lang="en-US" sz="1200" dirty="0" smtClean="0"/>
              <a:t>	00002 4.11  0.15 K24AH 126.06756  310.89226  172.90614   34.92186  0.2304384  0.21374870   2.7703442  0 E2024-V16  8964 123 1804-2024 0.75 M-c 28k Pan        4000      (2) Pallas             20240927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err="1" smtClean="0"/>
              <a:t>uzorak</a:t>
            </a:r>
            <a:r>
              <a:rPr lang="en-GB" sz="1200" dirty="0" smtClean="0"/>
              <a:t> </a:t>
            </a:r>
            <a:r>
              <a:rPr lang="en-GB" sz="1200" dirty="0" err="1" smtClean="0"/>
              <a:t>fajla</a:t>
            </a:r>
            <a:r>
              <a:rPr lang="en-GB" sz="1200" dirty="0" smtClean="0"/>
              <a:t> </a:t>
            </a:r>
            <a:r>
              <a:rPr lang="en-GB" sz="1200" dirty="0" err="1" smtClean="0"/>
              <a:t>posle</a:t>
            </a:r>
            <a:r>
              <a:rPr lang="en-GB" sz="1200" dirty="0" smtClean="0"/>
              <a:t> </a:t>
            </a:r>
            <a:r>
              <a:rPr lang="en-GB" sz="1200" dirty="0" err="1" smtClean="0"/>
              <a:t>isecanje</a:t>
            </a:r>
            <a:endParaRPr lang="en-GB" sz="1200" dirty="0" smtClean="0"/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pt-BR" sz="1200" dirty="0" smtClean="0"/>
              <a:t>Des'n        H            G            Epoch        M            Peri.        Node         Incl.        e            n            a</a:t>
            </a:r>
          </a:p>
          <a:p>
            <a:pPr>
              <a:buNone/>
            </a:pPr>
            <a:r>
              <a:rPr lang="pt-BR" sz="1200" dirty="0" smtClean="0"/>
              <a:t>00001        3.34         0.15         K24AH        145.84905    73.28579     80.25414     10.58790     0.0791840    0.21418047   2.7666197</a:t>
            </a:r>
          </a:p>
          <a:p>
            <a:pPr>
              <a:buNone/>
            </a:pPr>
            <a:r>
              <a:rPr lang="pt-BR" sz="1200" dirty="0" smtClean="0"/>
              <a:t>00002        4.11         0.15         K24AH        126.06756    310.89226    172.90614    34.92186     0.2304384    0.21374870   2.7703442</a:t>
            </a:r>
            <a:endParaRPr lang="en-GB" sz="1200" dirty="0" smtClean="0"/>
          </a:p>
          <a:p>
            <a:pPr>
              <a:buNone/>
            </a:pPr>
            <a:endParaRPr lang="en-GB" sz="1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02 dodavanje q i Q kolona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1200" dirty="0" smtClean="0"/>
              <a:t>import </a:t>
            </a:r>
            <a:r>
              <a:rPr lang="en-GB" sz="1200" dirty="0" err="1" smtClean="0"/>
              <a:t>os</a:t>
            </a:r>
            <a:endParaRPr lang="en-GB" sz="1200" dirty="0" smtClean="0"/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Program to process a file, calculate q and Q, and save the results in a formatted output file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def </a:t>
            </a:r>
            <a:r>
              <a:rPr lang="en-GB" sz="1200" dirty="0" err="1" smtClean="0"/>
              <a:t>calculate_q_and_Q</a:t>
            </a:r>
            <a:r>
              <a:rPr lang="en-GB" sz="1200" dirty="0" smtClean="0"/>
              <a:t>(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, </a:t>
            </a:r>
            <a:r>
              <a:rPr lang="en-GB" sz="1200" dirty="0" err="1" smtClean="0"/>
              <a:t>output_file</a:t>
            </a:r>
            <a:r>
              <a:rPr lang="en-GB" sz="1200" dirty="0" smtClean="0"/>
              <a:t>):</a:t>
            </a:r>
          </a:p>
          <a:p>
            <a:pPr>
              <a:buNone/>
            </a:pPr>
            <a:r>
              <a:rPr lang="en-GB" sz="1200" dirty="0" smtClean="0"/>
              <a:t>    try:</a:t>
            </a:r>
          </a:p>
          <a:p>
            <a:pPr>
              <a:buNone/>
            </a:pPr>
            <a:r>
              <a:rPr lang="en-GB" sz="1200" dirty="0" smtClean="0"/>
              <a:t>        with open(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, 'r') as </a:t>
            </a:r>
            <a:r>
              <a:rPr lang="en-GB" sz="1200" dirty="0" err="1" smtClean="0"/>
              <a:t>infile</a:t>
            </a:r>
            <a:r>
              <a:rPr lang="en-GB" sz="1200" dirty="0" smtClean="0"/>
              <a:t>, open(</a:t>
            </a:r>
            <a:r>
              <a:rPr lang="en-GB" sz="1200" dirty="0" err="1" smtClean="0"/>
              <a:t>output_file</a:t>
            </a:r>
            <a:r>
              <a:rPr lang="en-GB" sz="1200" dirty="0" smtClean="0"/>
              <a:t>, 'w') as </a:t>
            </a:r>
            <a:r>
              <a:rPr lang="en-GB" sz="1200" dirty="0" err="1" smtClean="0"/>
              <a:t>outfile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header = </a:t>
            </a:r>
            <a:r>
              <a:rPr lang="en-GB" sz="1200" dirty="0" err="1" smtClean="0"/>
              <a:t>infile.readline</a:t>
            </a:r>
            <a:r>
              <a:rPr lang="en-GB" sz="1200" dirty="0" smtClean="0"/>
              <a:t>()</a:t>
            </a:r>
          </a:p>
          <a:p>
            <a:pPr>
              <a:buNone/>
            </a:pPr>
            <a:r>
              <a:rPr lang="en-GB" sz="1200" dirty="0" smtClean="0"/>
              <a:t>            </a:t>
            </a:r>
            <a:r>
              <a:rPr lang="en-GB" sz="1200" dirty="0" err="1" smtClean="0"/>
              <a:t>outfile.write</a:t>
            </a:r>
            <a:r>
              <a:rPr lang="en-GB" sz="1200" dirty="0" smtClean="0"/>
              <a:t>(</a:t>
            </a:r>
            <a:r>
              <a:rPr lang="en-GB" sz="1200" dirty="0" err="1" smtClean="0"/>
              <a:t>header.strip</a:t>
            </a:r>
            <a:r>
              <a:rPr lang="en-GB" sz="1200" dirty="0" smtClean="0"/>
              <a:t>() + "    q           </a:t>
            </a:r>
            <a:r>
              <a:rPr lang="en-GB" sz="1200" dirty="0" err="1" smtClean="0"/>
              <a:t>Q</a:t>
            </a:r>
            <a:r>
              <a:rPr lang="en-GB" sz="1200" dirty="0" smtClean="0"/>
              <a:t>\n")  # Write header with new columns</a:t>
            </a:r>
          </a:p>
          <a:p>
            <a:pPr>
              <a:buNone/>
            </a:pPr>
            <a:r>
              <a:rPr lang="en-GB" sz="1200" dirty="0" smtClean="0"/>
              <a:t>            for line in </a:t>
            </a:r>
            <a:r>
              <a:rPr lang="en-GB" sz="1200" dirty="0" err="1" smtClean="0"/>
              <a:t>infile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    # Split the line into columns</a:t>
            </a:r>
          </a:p>
          <a:p>
            <a:pPr>
              <a:buNone/>
            </a:pPr>
            <a:r>
              <a:rPr lang="en-GB" sz="1200" dirty="0" smtClean="0"/>
              <a:t>                columns = </a:t>
            </a:r>
            <a:r>
              <a:rPr lang="en-GB" sz="1200" dirty="0" err="1" smtClean="0"/>
              <a:t>line.split</a:t>
            </a:r>
            <a:r>
              <a:rPr lang="en-GB" sz="1200" dirty="0" smtClean="0"/>
              <a:t>()</a:t>
            </a:r>
          </a:p>
          <a:p>
            <a:pPr>
              <a:buNone/>
            </a:pPr>
            <a:r>
              <a:rPr lang="en-GB" sz="1200" dirty="0" smtClean="0"/>
              <a:t>                # Ensure the line has at least 11 columns to proceed</a:t>
            </a:r>
          </a:p>
          <a:p>
            <a:pPr>
              <a:buNone/>
            </a:pPr>
            <a:r>
              <a:rPr lang="en-GB" sz="1200" dirty="0" smtClean="0"/>
              <a:t>                if </a:t>
            </a:r>
            <a:r>
              <a:rPr lang="en-GB" sz="1200" dirty="0" err="1" smtClean="0"/>
              <a:t>len</a:t>
            </a:r>
            <a:r>
              <a:rPr lang="en-GB" sz="1200" dirty="0" smtClean="0"/>
              <a:t>(columns) &gt;= 11:</a:t>
            </a:r>
          </a:p>
          <a:p>
            <a:pPr>
              <a:buNone/>
            </a:pPr>
            <a:r>
              <a:rPr lang="en-GB" sz="1200" dirty="0" smtClean="0"/>
              <a:t>                    try:</a:t>
            </a:r>
          </a:p>
          <a:p>
            <a:pPr>
              <a:buNone/>
            </a:pPr>
            <a:r>
              <a:rPr lang="en-GB" sz="1200" dirty="0" smtClean="0"/>
              <a:t>                        # Extract eccentricity (e) and semi-major axis (a)</a:t>
            </a:r>
          </a:p>
          <a:p>
            <a:pPr>
              <a:buNone/>
            </a:pPr>
            <a:r>
              <a:rPr lang="en-GB" sz="1200" dirty="0" smtClean="0"/>
              <a:t>                        e = float(columns[8])</a:t>
            </a:r>
          </a:p>
          <a:p>
            <a:pPr>
              <a:buNone/>
            </a:pPr>
            <a:r>
              <a:rPr lang="en-GB" sz="1200" dirty="0" smtClean="0"/>
              <a:t>                        a = float(columns[10])</a:t>
            </a:r>
          </a:p>
          <a:p>
            <a:pPr>
              <a:buNone/>
            </a:pPr>
            <a:r>
              <a:rPr lang="en-GB" sz="1200" dirty="0" smtClean="0"/>
              <a:t>                        # Calculate q and Q</a:t>
            </a:r>
          </a:p>
          <a:p>
            <a:pPr>
              <a:buNone/>
            </a:pPr>
            <a:r>
              <a:rPr lang="en-GB" sz="1200" dirty="0" smtClean="0"/>
              <a:t>                        q = a * (1 - e)</a:t>
            </a:r>
          </a:p>
          <a:p>
            <a:pPr>
              <a:buNone/>
            </a:pPr>
            <a:r>
              <a:rPr lang="en-GB" sz="1200" dirty="0" smtClean="0"/>
              <a:t>                        Q = a * (1 + e)</a:t>
            </a:r>
            <a:endParaRPr lang="en-GB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dodavanje q i Q kolona</a:t>
            </a:r>
            <a:r>
              <a:rPr lang="en-US" b="1" dirty="0" smtClean="0"/>
              <a:t> - </a:t>
            </a:r>
            <a:r>
              <a:rPr lang="en-US" b="1" dirty="0" err="1" smtClean="0"/>
              <a:t>nastavak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1200" dirty="0" smtClean="0"/>
              <a:t> # Add q and Q to the line with alignment</a:t>
            </a:r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formatted_line</a:t>
            </a:r>
            <a:r>
              <a:rPr lang="en-GB" sz="1200" dirty="0" smtClean="0"/>
              <a:t> = ' '.join(f"{</a:t>
            </a:r>
            <a:r>
              <a:rPr lang="en-GB" sz="1200" dirty="0" err="1" smtClean="0"/>
              <a:t>col</a:t>
            </a:r>
            <a:r>
              <a:rPr lang="en-GB" sz="1200" dirty="0" smtClean="0"/>
              <a:t>:&lt;12}" for </a:t>
            </a:r>
            <a:r>
              <a:rPr lang="en-GB" sz="1200" dirty="0" err="1" smtClean="0"/>
              <a:t>col</a:t>
            </a:r>
            <a:r>
              <a:rPr lang="en-GB" sz="1200" dirty="0" smtClean="0"/>
              <a:t> in columns)</a:t>
            </a:r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formatted_line</a:t>
            </a:r>
            <a:r>
              <a:rPr lang="en-GB" sz="1200" dirty="0" smtClean="0"/>
              <a:t> += f"{q:&lt;12.6f} {Q:&lt;12.6f}\n"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                    # Write the formatted line to the output file</a:t>
            </a:r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outfile.write</a:t>
            </a:r>
            <a:r>
              <a:rPr lang="en-GB" sz="1200" dirty="0" smtClean="0"/>
              <a:t>(</a:t>
            </a:r>
            <a:r>
              <a:rPr lang="en-GB" sz="1200" dirty="0" err="1" smtClean="0"/>
              <a:t>formatted_line</a:t>
            </a:r>
            <a:r>
              <a:rPr lang="en-GB" sz="1200" dirty="0" smtClean="0"/>
              <a:t>)</a:t>
            </a:r>
          </a:p>
          <a:p>
            <a:pPr>
              <a:buNone/>
            </a:pPr>
            <a:r>
              <a:rPr lang="en-GB" sz="1200" dirty="0" smtClean="0"/>
              <a:t>                    except </a:t>
            </a:r>
            <a:r>
              <a:rPr lang="en-GB" sz="1200" dirty="0" err="1" smtClean="0"/>
              <a:t>ValueError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            # Skip lines where a cannot be converted to float</a:t>
            </a:r>
          </a:p>
          <a:p>
            <a:pPr>
              <a:buNone/>
            </a:pPr>
            <a:r>
              <a:rPr lang="en-GB" sz="1200" dirty="0" smtClean="0"/>
              <a:t>                        continue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    print(</a:t>
            </a:r>
            <a:r>
              <a:rPr lang="en-GB" sz="1200" dirty="0" err="1" smtClean="0"/>
              <a:t>f"Processing</a:t>
            </a:r>
            <a:r>
              <a:rPr lang="en-GB" sz="1200" dirty="0" smtClean="0"/>
              <a:t> complete. Output written to {</a:t>
            </a:r>
            <a:r>
              <a:rPr lang="en-GB" sz="1200" dirty="0" err="1" smtClean="0"/>
              <a:t>output_file</a:t>
            </a:r>
            <a:r>
              <a:rPr lang="en-GB" sz="1200" dirty="0" smtClean="0"/>
              <a:t>}")</a:t>
            </a:r>
          </a:p>
          <a:p>
            <a:pPr>
              <a:buNone/>
            </a:pPr>
            <a:r>
              <a:rPr lang="en-GB" sz="1200" dirty="0" smtClean="0"/>
              <a:t>    except </a:t>
            </a:r>
            <a:r>
              <a:rPr lang="en-GB" sz="1200" dirty="0" err="1" smtClean="0"/>
              <a:t>FileNotFoundError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print(</a:t>
            </a:r>
            <a:r>
              <a:rPr lang="en-GB" sz="1200" dirty="0" err="1" smtClean="0"/>
              <a:t>f"Error</a:t>
            </a:r>
            <a:r>
              <a:rPr lang="en-GB" sz="1200" dirty="0" smtClean="0"/>
              <a:t>: File {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} not found.")</a:t>
            </a:r>
          </a:p>
          <a:p>
            <a:pPr>
              <a:buNone/>
            </a:pPr>
            <a:r>
              <a:rPr lang="en-GB" sz="1200" dirty="0" smtClean="0"/>
              <a:t>    except Exception as e:</a:t>
            </a:r>
          </a:p>
          <a:p>
            <a:pPr>
              <a:buNone/>
            </a:pPr>
            <a:r>
              <a:rPr lang="en-GB" sz="1200" dirty="0" smtClean="0"/>
              <a:t>        print(</a:t>
            </a:r>
            <a:r>
              <a:rPr lang="en-GB" sz="1200" dirty="0" err="1" smtClean="0"/>
              <a:t>f"An</a:t>
            </a:r>
            <a:r>
              <a:rPr lang="en-GB" sz="1200" dirty="0" smtClean="0"/>
              <a:t> error occurred: {e}")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Input and output file names</a:t>
            </a:r>
          </a:p>
          <a:p>
            <a:pPr>
              <a:buNone/>
            </a:pPr>
            <a:r>
              <a:rPr lang="en-GB" sz="1200" dirty="0" err="1" smtClean="0"/>
              <a:t>input_file</a:t>
            </a:r>
            <a:r>
              <a:rPr lang="en-GB" sz="1200" dirty="0" smtClean="0"/>
              <a:t> = "GlaniIN.txt"</a:t>
            </a:r>
          </a:p>
          <a:p>
            <a:pPr>
              <a:buNone/>
            </a:pPr>
            <a:r>
              <a:rPr lang="en-GB" sz="1200" dirty="0" err="1" smtClean="0"/>
              <a:t>output_file</a:t>
            </a:r>
            <a:r>
              <a:rPr lang="en-GB" sz="1200" dirty="0" smtClean="0"/>
              <a:t> = "outqanaQ.txt"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Execute the processing function</a:t>
            </a:r>
          </a:p>
          <a:p>
            <a:pPr>
              <a:buNone/>
            </a:pPr>
            <a:r>
              <a:rPr lang="en-GB" sz="1200" dirty="0" err="1" smtClean="0"/>
              <a:t>calculate_q_and_Q</a:t>
            </a:r>
            <a:r>
              <a:rPr lang="en-GB" sz="1200" dirty="0" smtClean="0"/>
              <a:t>(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, </a:t>
            </a:r>
            <a:r>
              <a:rPr lang="en-GB" sz="1200" dirty="0" err="1" smtClean="0"/>
              <a:t>output_file</a:t>
            </a:r>
            <a:r>
              <a:rPr lang="en-GB" sz="1200" dirty="0" smtClean="0"/>
              <a:t>)</a:t>
            </a:r>
            <a:endParaRPr lang="en-GB" sz="12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Dodavanje</a:t>
            </a:r>
            <a:r>
              <a:rPr lang="en-US" dirty="0" smtClean="0"/>
              <a:t> q </a:t>
            </a:r>
            <a:r>
              <a:rPr lang="en-US" dirty="0" err="1" smtClean="0"/>
              <a:t>i</a:t>
            </a:r>
            <a:r>
              <a:rPr lang="en-US" dirty="0" smtClean="0"/>
              <a:t> Q </a:t>
            </a:r>
            <a:r>
              <a:rPr lang="en-US" dirty="0" err="1" smtClean="0"/>
              <a:t>kolona</a:t>
            </a:r>
            <a:r>
              <a:rPr lang="en-US" dirty="0" smtClean="0"/>
              <a:t> - </a:t>
            </a:r>
            <a:r>
              <a:rPr lang="en-US" dirty="0" err="1" smtClean="0"/>
              <a:t>fajlovi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200" b="1" dirty="0" smtClean="0"/>
              <a:t>Ulazni fajl</a:t>
            </a:r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r>
              <a:rPr lang="pt-BR" sz="1200" dirty="0" smtClean="0"/>
              <a:t>Des'n        H            G            Epoch        M            Peri.        Node         Incl.        e            n            a</a:t>
            </a:r>
          </a:p>
          <a:p>
            <a:pPr>
              <a:buNone/>
            </a:pPr>
            <a:r>
              <a:rPr lang="pt-BR" sz="1200" dirty="0" smtClean="0"/>
              <a:t>00001        3.34         0.15         K24AH        145.84905    73.28579     80.25414     10.58790     0.0791840    0.21418047   2.7666197</a:t>
            </a:r>
          </a:p>
          <a:p>
            <a:pPr>
              <a:buNone/>
            </a:pPr>
            <a:r>
              <a:rPr lang="pt-BR" sz="1200" dirty="0" smtClean="0"/>
              <a:t>4.11         0.15         K24AH        126.06756    310.89226    172.90614    34.92186     0.2304384    0.21374870   2.7703442</a:t>
            </a:r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r>
              <a:rPr lang="pt-BR" sz="1200" b="1" dirty="0" smtClean="0"/>
              <a:t>Izlazni fajl</a:t>
            </a:r>
            <a:endParaRPr lang="x-none" sz="1200" b="1" dirty="0" smtClean="0"/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r>
              <a:rPr lang="pt-BR" sz="1200" dirty="0" smtClean="0"/>
              <a:t>Des'n        H            G            Epoch        M            Peri.        Node         Incl.        e            n            a   	 q           Q</a:t>
            </a:r>
          </a:p>
          <a:p>
            <a:pPr>
              <a:buNone/>
            </a:pPr>
            <a:r>
              <a:rPr lang="pt-BR" sz="1200" dirty="0" smtClean="0"/>
              <a:t>00001        3.34         0.15         K24AH        145.84905    73.28579     80.25414     10.58790     0.0791840    0.21418047   2.7666197   2.547548     2.985692    </a:t>
            </a:r>
          </a:p>
          <a:p>
            <a:pPr>
              <a:buNone/>
            </a:pPr>
            <a:r>
              <a:rPr lang="pt-BR" sz="1200" dirty="0" smtClean="0"/>
              <a:t>00002        4.11         0.15         K24AH        126.06756    310.89226    172.90614    34.92186     0.2304384    0.21374870   2.7703442   2.131951     3.408738</a:t>
            </a:r>
            <a:endParaRPr lang="en-GB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03 - </a:t>
            </a:r>
            <a:r>
              <a:rPr lang="en-GB" b="1" dirty="0" err="1" smtClean="0"/>
              <a:t>brojanje</a:t>
            </a:r>
            <a:r>
              <a:rPr lang="en-GB" b="1" dirty="0" smtClean="0"/>
              <a:t> 5 </a:t>
            </a:r>
            <a:r>
              <a:rPr lang="en-GB" b="1" dirty="0" err="1" smtClean="0"/>
              <a:t>kategorija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import </a:t>
            </a:r>
            <a:r>
              <a:rPr lang="en-GB" sz="1200" dirty="0" err="1" smtClean="0"/>
              <a:t>os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Program to categorize lines based on q, Q, a, and e values</a:t>
            </a:r>
          </a:p>
          <a:p>
            <a:pPr>
              <a:buNone/>
            </a:pPr>
            <a:r>
              <a:rPr lang="en-GB" sz="1200" dirty="0" smtClean="0"/>
              <a:t>def </a:t>
            </a:r>
            <a:r>
              <a:rPr lang="en-GB" sz="1200" dirty="0" err="1" smtClean="0"/>
              <a:t>categorize_objects</a:t>
            </a:r>
            <a:r>
              <a:rPr lang="en-GB" sz="1200" dirty="0" smtClean="0"/>
              <a:t>(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):</a:t>
            </a:r>
          </a:p>
          <a:p>
            <a:pPr>
              <a:buNone/>
            </a:pPr>
            <a:r>
              <a:rPr lang="en-GB" sz="1200" dirty="0" smtClean="0"/>
              <a:t>    # Initialize counters</a:t>
            </a:r>
          </a:p>
          <a:p>
            <a:pPr>
              <a:buNone/>
            </a:pPr>
            <a:r>
              <a:rPr lang="en-GB" sz="1200" dirty="0" smtClean="0"/>
              <a:t>    Amor = 0</a:t>
            </a:r>
          </a:p>
          <a:p>
            <a:pPr>
              <a:buNone/>
            </a:pPr>
            <a:r>
              <a:rPr lang="en-GB" sz="1200" dirty="0" smtClean="0"/>
              <a:t>    Apollo = 0</a:t>
            </a:r>
          </a:p>
          <a:p>
            <a:pPr>
              <a:buNone/>
            </a:pPr>
            <a:r>
              <a:rPr lang="en-GB" sz="1200" dirty="0" smtClean="0"/>
              <a:t>    </a:t>
            </a:r>
            <a:r>
              <a:rPr lang="en-GB" sz="1200" dirty="0" err="1" smtClean="0"/>
              <a:t>Atens</a:t>
            </a:r>
            <a:r>
              <a:rPr lang="en-GB" sz="1200" dirty="0" smtClean="0"/>
              <a:t> = 0</a:t>
            </a:r>
          </a:p>
          <a:p>
            <a:pPr>
              <a:buNone/>
            </a:pPr>
            <a:r>
              <a:rPr lang="en-GB" sz="1200" dirty="0" smtClean="0"/>
              <a:t>    </a:t>
            </a:r>
            <a:r>
              <a:rPr lang="en-GB" sz="1200" dirty="0" err="1" smtClean="0"/>
              <a:t>Apohele</a:t>
            </a:r>
            <a:r>
              <a:rPr lang="en-GB" sz="1200" dirty="0" smtClean="0"/>
              <a:t> = 0</a:t>
            </a:r>
          </a:p>
          <a:p>
            <a:pPr>
              <a:buNone/>
            </a:pPr>
            <a:r>
              <a:rPr lang="en-GB" sz="1200" dirty="0" smtClean="0"/>
              <a:t>    </a:t>
            </a:r>
            <a:r>
              <a:rPr lang="en-GB" sz="1200" dirty="0" err="1" smtClean="0"/>
              <a:t>NonNEO</a:t>
            </a:r>
            <a:r>
              <a:rPr lang="en-GB" sz="1200" dirty="0" smtClean="0"/>
              <a:t> = 0</a:t>
            </a:r>
          </a:p>
          <a:p>
            <a:pPr>
              <a:buNone/>
            </a:pPr>
            <a:r>
              <a:rPr lang="en-GB" sz="1200" dirty="0" smtClean="0"/>
              <a:t>    try:</a:t>
            </a:r>
          </a:p>
          <a:p>
            <a:pPr>
              <a:buNone/>
            </a:pPr>
            <a:r>
              <a:rPr lang="en-GB" sz="1200" dirty="0" smtClean="0"/>
              <a:t>        with open(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, 'r') as </a:t>
            </a:r>
            <a:r>
              <a:rPr lang="en-GB" sz="1200" dirty="0" err="1" smtClean="0"/>
              <a:t>infile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header = </a:t>
            </a:r>
            <a:r>
              <a:rPr lang="en-GB" sz="1200" dirty="0" err="1" smtClean="0"/>
              <a:t>infile.readline</a:t>
            </a:r>
            <a:r>
              <a:rPr lang="en-GB" sz="1200" dirty="0" smtClean="0"/>
              <a:t>()  # Skip the header</a:t>
            </a:r>
          </a:p>
          <a:p>
            <a:pPr>
              <a:buNone/>
            </a:pPr>
            <a:r>
              <a:rPr lang="en-GB" sz="1200" dirty="0" smtClean="0"/>
              <a:t>            </a:t>
            </a:r>
            <a:r>
              <a:rPr lang="en-GB" sz="1200" dirty="0" err="1" smtClean="0"/>
              <a:t>total_lines</a:t>
            </a:r>
            <a:r>
              <a:rPr lang="en-GB" sz="1200" dirty="0" smtClean="0"/>
              <a:t> = 0</a:t>
            </a:r>
          </a:p>
          <a:p>
            <a:pPr>
              <a:buNone/>
            </a:pPr>
            <a:r>
              <a:rPr lang="en-GB" sz="1200" dirty="0" smtClean="0"/>
              <a:t>            for line in </a:t>
            </a:r>
            <a:r>
              <a:rPr lang="en-GB" sz="1200" dirty="0" err="1" smtClean="0"/>
              <a:t>infile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    </a:t>
            </a:r>
            <a:r>
              <a:rPr lang="en-GB" sz="1200" dirty="0" err="1" smtClean="0"/>
              <a:t>total_lines</a:t>
            </a:r>
            <a:r>
              <a:rPr lang="en-GB" sz="1200" dirty="0" smtClean="0"/>
              <a:t> += 1</a:t>
            </a:r>
          </a:p>
          <a:p>
            <a:pPr>
              <a:buNone/>
            </a:pPr>
            <a:r>
              <a:rPr lang="en-GB" sz="1200" dirty="0" smtClean="0"/>
              <a:t>                columns = </a:t>
            </a:r>
            <a:r>
              <a:rPr lang="en-GB" sz="1200" dirty="0" err="1" smtClean="0"/>
              <a:t>line.split</a:t>
            </a:r>
            <a:r>
              <a:rPr lang="en-GB" sz="1200" dirty="0" smtClean="0"/>
              <a:t>()</a:t>
            </a:r>
          </a:p>
          <a:p>
            <a:pPr>
              <a:buNone/>
            </a:pPr>
            <a:r>
              <a:rPr lang="en-GB" sz="1200" dirty="0" smtClean="0"/>
              <a:t>                # Ensure the line has at least 13 columns to proceed</a:t>
            </a:r>
          </a:p>
          <a:p>
            <a:pPr>
              <a:buNone/>
            </a:pPr>
            <a:r>
              <a:rPr lang="en-GB" sz="1200" dirty="0" smtClean="0"/>
              <a:t>                if </a:t>
            </a:r>
            <a:r>
              <a:rPr lang="en-GB" sz="1200" dirty="0" err="1" smtClean="0"/>
              <a:t>len</a:t>
            </a:r>
            <a:r>
              <a:rPr lang="en-GB" sz="1200" dirty="0" smtClean="0"/>
              <a:t>(columns) &gt;= 13:</a:t>
            </a:r>
          </a:p>
          <a:p>
            <a:pPr>
              <a:buNone/>
            </a:pPr>
            <a:r>
              <a:rPr lang="en-GB" sz="1200" dirty="0" smtClean="0"/>
              <a:t>                    try:</a:t>
            </a:r>
          </a:p>
          <a:p>
            <a:pPr>
              <a:buNone/>
            </a:pPr>
            <a:r>
              <a:rPr lang="en-GB" sz="1200" dirty="0" smtClean="0"/>
              <a:t>                        # Extract necessary values as floats</a:t>
            </a:r>
          </a:p>
          <a:p>
            <a:pPr>
              <a:buNone/>
            </a:pPr>
            <a:r>
              <a:rPr lang="en-GB" sz="1200" dirty="0" smtClean="0"/>
              <a:t>                        e = float(columns[8])</a:t>
            </a:r>
          </a:p>
          <a:p>
            <a:pPr>
              <a:buNone/>
            </a:pPr>
            <a:r>
              <a:rPr lang="en-GB" sz="1200" dirty="0" smtClean="0"/>
              <a:t>                        a = float(columns[10])</a:t>
            </a:r>
          </a:p>
          <a:p>
            <a:pPr>
              <a:buNone/>
            </a:pPr>
            <a:r>
              <a:rPr lang="en-GB" sz="1200" dirty="0" smtClean="0"/>
              <a:t>                        q = float(columns[11])</a:t>
            </a:r>
          </a:p>
          <a:p>
            <a:pPr>
              <a:buNone/>
            </a:pPr>
            <a:r>
              <a:rPr lang="en-GB" sz="1200" dirty="0" smtClean="0"/>
              <a:t>                        Q = float(columns[12])</a:t>
            </a:r>
            <a:endParaRPr lang="en-GB" sz="12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1200" dirty="0" smtClean="0"/>
              <a:t># Categorize based on conditions</a:t>
            </a:r>
          </a:p>
          <a:p>
            <a:pPr>
              <a:buNone/>
            </a:pPr>
            <a:r>
              <a:rPr lang="en-GB" sz="1200" dirty="0" smtClean="0"/>
              <a:t>                        if 1.017 &lt; q &lt; 1.3:</a:t>
            </a:r>
          </a:p>
          <a:p>
            <a:pPr>
              <a:buNone/>
            </a:pPr>
            <a:r>
              <a:rPr lang="en-GB" sz="1200" dirty="0" smtClean="0"/>
              <a:t>                            Amor += 1</a:t>
            </a:r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elif</a:t>
            </a:r>
            <a:r>
              <a:rPr lang="en-GB" sz="1200" dirty="0" smtClean="0"/>
              <a:t> q &lt; 1.017 and a &gt; 1:</a:t>
            </a:r>
          </a:p>
          <a:p>
            <a:pPr>
              <a:buNone/>
            </a:pPr>
            <a:r>
              <a:rPr lang="en-GB" sz="1200" dirty="0" smtClean="0"/>
              <a:t>                            Apollo += 1</a:t>
            </a:r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elif</a:t>
            </a:r>
            <a:r>
              <a:rPr lang="en-GB" sz="1200" dirty="0" smtClean="0"/>
              <a:t> a &lt; 1 and Q &gt; 0.983: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Atens</a:t>
            </a:r>
            <a:r>
              <a:rPr lang="en-GB" sz="1200" dirty="0" smtClean="0"/>
              <a:t> += 1</a:t>
            </a:r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elif</a:t>
            </a:r>
            <a:r>
              <a:rPr lang="en-GB" sz="1200" dirty="0" smtClean="0"/>
              <a:t> a &lt; 1 and Q &lt; 0.983: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Apohele</a:t>
            </a:r>
            <a:r>
              <a:rPr lang="en-GB" sz="1200" dirty="0" smtClean="0"/>
              <a:t> += 1</a:t>
            </a:r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elif</a:t>
            </a:r>
            <a:r>
              <a:rPr lang="en-GB" sz="1200" dirty="0" smtClean="0"/>
              <a:t> q &gt; 1.3: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NonNEO</a:t>
            </a:r>
            <a:r>
              <a:rPr lang="en-GB" sz="1200" dirty="0" smtClean="0"/>
              <a:t> += 1</a:t>
            </a:r>
          </a:p>
          <a:p>
            <a:pPr>
              <a:buNone/>
            </a:pPr>
            <a:r>
              <a:rPr lang="en-GB" sz="1200" dirty="0" smtClean="0"/>
              <a:t>                    except </a:t>
            </a:r>
            <a:r>
              <a:rPr lang="en-GB" sz="1200" dirty="0" err="1" smtClean="0"/>
              <a:t>ValueError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            # Skip lines where conversion fails</a:t>
            </a:r>
          </a:p>
          <a:p>
            <a:pPr>
              <a:buNone/>
            </a:pPr>
            <a:r>
              <a:rPr lang="en-GB" sz="1200" dirty="0" smtClean="0"/>
              <a:t>                        continue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        # Print results</a:t>
            </a:r>
          </a:p>
          <a:p>
            <a:pPr>
              <a:buNone/>
            </a:pPr>
            <a:r>
              <a:rPr lang="en-GB" sz="1200" dirty="0" smtClean="0"/>
              <a:t>            print(</a:t>
            </a:r>
            <a:r>
              <a:rPr lang="en-GB" sz="1200" dirty="0" err="1" smtClean="0"/>
              <a:t>f"Number</a:t>
            </a:r>
            <a:r>
              <a:rPr lang="en-GB" sz="1200" dirty="0" smtClean="0"/>
              <a:t> of lines: {</a:t>
            </a:r>
            <a:r>
              <a:rPr lang="en-GB" sz="1200" dirty="0" err="1" smtClean="0"/>
              <a:t>total_lines</a:t>
            </a:r>
            <a:r>
              <a:rPr lang="en-GB" sz="1200" dirty="0" smtClean="0"/>
              <a:t>}")</a:t>
            </a:r>
          </a:p>
          <a:p>
            <a:pPr>
              <a:buNone/>
            </a:pPr>
            <a:r>
              <a:rPr lang="en-GB" sz="1200" dirty="0" smtClean="0"/>
              <a:t>            print(</a:t>
            </a:r>
            <a:r>
              <a:rPr lang="en-GB" sz="1200" dirty="0" err="1" smtClean="0"/>
              <a:t>f"Number</a:t>
            </a:r>
            <a:r>
              <a:rPr lang="en-GB" sz="1200" dirty="0" smtClean="0"/>
              <a:t> of Amor: {Amor}")</a:t>
            </a:r>
          </a:p>
          <a:p>
            <a:pPr>
              <a:buNone/>
            </a:pPr>
            <a:r>
              <a:rPr lang="en-GB" sz="1200" dirty="0" smtClean="0"/>
              <a:t>            print(</a:t>
            </a:r>
            <a:r>
              <a:rPr lang="en-GB" sz="1200" dirty="0" err="1" smtClean="0"/>
              <a:t>f"Number</a:t>
            </a:r>
            <a:r>
              <a:rPr lang="en-GB" sz="1200" dirty="0" smtClean="0"/>
              <a:t> of Apollo: {Apollo}")</a:t>
            </a:r>
          </a:p>
          <a:p>
            <a:pPr>
              <a:buNone/>
            </a:pPr>
            <a:r>
              <a:rPr lang="en-GB" sz="1200" dirty="0" smtClean="0"/>
              <a:t>            print(</a:t>
            </a:r>
            <a:r>
              <a:rPr lang="en-GB" sz="1200" dirty="0" err="1" smtClean="0"/>
              <a:t>f"Number</a:t>
            </a:r>
            <a:r>
              <a:rPr lang="en-GB" sz="1200" dirty="0" smtClean="0"/>
              <a:t> of </a:t>
            </a:r>
            <a:r>
              <a:rPr lang="en-GB" sz="1200" dirty="0" err="1" smtClean="0"/>
              <a:t>Atens</a:t>
            </a:r>
            <a:r>
              <a:rPr lang="en-GB" sz="1200" dirty="0" smtClean="0"/>
              <a:t>: {</a:t>
            </a:r>
            <a:r>
              <a:rPr lang="en-GB" sz="1200" dirty="0" err="1" smtClean="0"/>
              <a:t>Atens</a:t>
            </a:r>
            <a:r>
              <a:rPr lang="en-GB" sz="1200" dirty="0" smtClean="0"/>
              <a:t>}")</a:t>
            </a:r>
          </a:p>
          <a:p>
            <a:pPr>
              <a:buNone/>
            </a:pPr>
            <a:r>
              <a:rPr lang="en-GB" sz="1200" dirty="0" smtClean="0"/>
              <a:t>            print(</a:t>
            </a:r>
            <a:r>
              <a:rPr lang="en-GB" sz="1200" dirty="0" err="1" smtClean="0"/>
              <a:t>f"Number</a:t>
            </a:r>
            <a:r>
              <a:rPr lang="en-GB" sz="1200" dirty="0" smtClean="0"/>
              <a:t> of </a:t>
            </a:r>
            <a:r>
              <a:rPr lang="en-GB" sz="1200" dirty="0" err="1" smtClean="0"/>
              <a:t>Apohele</a:t>
            </a:r>
            <a:r>
              <a:rPr lang="en-GB" sz="1200" dirty="0" smtClean="0"/>
              <a:t>: {</a:t>
            </a:r>
            <a:r>
              <a:rPr lang="en-GB" sz="1200" dirty="0" err="1" smtClean="0"/>
              <a:t>Apohele</a:t>
            </a:r>
            <a:r>
              <a:rPr lang="en-GB" sz="1200" dirty="0" smtClean="0"/>
              <a:t>}")</a:t>
            </a:r>
          </a:p>
          <a:p>
            <a:pPr>
              <a:buNone/>
            </a:pPr>
            <a:r>
              <a:rPr lang="en-GB" sz="1200" dirty="0" smtClean="0"/>
              <a:t>            print(</a:t>
            </a:r>
            <a:r>
              <a:rPr lang="en-GB" sz="1200" dirty="0" err="1" smtClean="0"/>
              <a:t>f"Number</a:t>
            </a:r>
            <a:r>
              <a:rPr lang="en-GB" sz="1200" dirty="0" smtClean="0"/>
              <a:t> of </a:t>
            </a:r>
            <a:r>
              <a:rPr lang="en-GB" sz="1200" dirty="0" err="1" smtClean="0"/>
              <a:t>NonNEO</a:t>
            </a:r>
            <a:r>
              <a:rPr lang="en-GB" sz="1200" dirty="0" smtClean="0"/>
              <a:t>: {</a:t>
            </a:r>
            <a:r>
              <a:rPr lang="en-GB" sz="1200" dirty="0" err="1" smtClean="0"/>
              <a:t>NonNEO</a:t>
            </a:r>
            <a:r>
              <a:rPr lang="en-GB" sz="1200" dirty="0" smtClean="0"/>
              <a:t>}")</a:t>
            </a:r>
          </a:p>
          <a:p>
            <a:pPr>
              <a:buNone/>
            </a:pPr>
            <a:r>
              <a:rPr lang="en-GB" sz="1200" dirty="0" smtClean="0"/>
              <a:t>            print(</a:t>
            </a:r>
            <a:r>
              <a:rPr lang="en-GB" sz="1200" dirty="0" err="1" smtClean="0"/>
              <a:t>f"Sum</a:t>
            </a:r>
            <a:r>
              <a:rPr lang="en-GB" sz="1200" dirty="0" smtClean="0"/>
              <a:t> of all categories: {Amor + Apollo + </a:t>
            </a:r>
            <a:r>
              <a:rPr lang="en-GB" sz="1200" dirty="0" err="1" smtClean="0"/>
              <a:t>Atens</a:t>
            </a:r>
            <a:r>
              <a:rPr lang="en-GB" sz="1200" dirty="0" smtClean="0"/>
              <a:t> + </a:t>
            </a:r>
            <a:r>
              <a:rPr lang="en-GB" sz="1200" dirty="0" err="1" smtClean="0"/>
              <a:t>Apohele</a:t>
            </a:r>
            <a:r>
              <a:rPr lang="en-GB" sz="1200" dirty="0" smtClean="0"/>
              <a:t> + </a:t>
            </a:r>
            <a:r>
              <a:rPr lang="en-GB" sz="1200" dirty="0" err="1" smtClean="0"/>
              <a:t>NonNEO</a:t>
            </a:r>
            <a:r>
              <a:rPr lang="en-GB" sz="1200" dirty="0" smtClean="0"/>
              <a:t>}")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except </a:t>
            </a:r>
            <a:r>
              <a:rPr lang="en-GB" sz="1200" dirty="0" err="1" smtClean="0"/>
              <a:t>FileNotFoundError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print(</a:t>
            </a:r>
            <a:r>
              <a:rPr lang="en-GB" sz="1200" dirty="0" err="1" smtClean="0"/>
              <a:t>f"Error</a:t>
            </a:r>
            <a:r>
              <a:rPr lang="en-GB" sz="1200" dirty="0" smtClean="0"/>
              <a:t>: File {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} not found.")</a:t>
            </a:r>
          </a:p>
          <a:p>
            <a:pPr>
              <a:buNone/>
            </a:pPr>
            <a:r>
              <a:rPr lang="en-GB" sz="1200" dirty="0" smtClean="0"/>
              <a:t>    except Exception as e:</a:t>
            </a:r>
          </a:p>
          <a:p>
            <a:pPr>
              <a:buNone/>
            </a:pPr>
            <a:r>
              <a:rPr lang="en-GB" sz="1200" dirty="0" smtClean="0"/>
              <a:t>        print(</a:t>
            </a:r>
            <a:r>
              <a:rPr lang="en-GB" sz="1200" dirty="0" err="1" smtClean="0"/>
              <a:t>f"An</a:t>
            </a:r>
            <a:r>
              <a:rPr lang="en-GB" sz="1200" dirty="0" smtClean="0"/>
              <a:t> error occurred: {e}")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Input file name</a:t>
            </a:r>
          </a:p>
          <a:p>
            <a:pPr>
              <a:buNone/>
            </a:pPr>
            <a:r>
              <a:rPr lang="en-GB" sz="1200" dirty="0" err="1" smtClean="0"/>
              <a:t>input_file</a:t>
            </a:r>
            <a:r>
              <a:rPr lang="en-GB" sz="1200" dirty="0" smtClean="0"/>
              <a:t> = "aeqQinputSVI.txt"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Execute the categorization function</a:t>
            </a:r>
          </a:p>
          <a:p>
            <a:pPr>
              <a:buNone/>
            </a:pPr>
            <a:r>
              <a:rPr lang="en-GB" sz="1200" dirty="0" err="1" smtClean="0"/>
              <a:t>categorize_objects</a:t>
            </a:r>
            <a:r>
              <a:rPr lang="en-GB" sz="1200" dirty="0" smtClean="0"/>
              <a:t>(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)</a:t>
            </a:r>
            <a:endParaRPr lang="en-GB" sz="12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73</TotalTime>
  <Words>1399</Words>
  <Application>Microsoft Office PowerPoint</Application>
  <PresentationFormat>On-screen Show (4:3)</PresentationFormat>
  <Paragraphs>254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Slide 1</vt:lpstr>
      <vt:lpstr>Pomoćni programi za pripremu ulaznih podataka</vt:lpstr>
      <vt:lpstr>01 Isecanje kolona </vt:lpstr>
      <vt:lpstr>Isecanje kolona - fajlovi</vt:lpstr>
      <vt:lpstr>02 dodavanje q i Q kolona</vt:lpstr>
      <vt:lpstr>dodavanje q i Q kolona - nastavak</vt:lpstr>
      <vt:lpstr>Dodavanje q i Q kolona - fajlovi</vt:lpstr>
      <vt:lpstr>03 - brojanje 5 kategorija </vt:lpstr>
      <vt:lpstr>Slide 9</vt:lpstr>
      <vt:lpstr>Rezultati</vt:lpstr>
      <vt:lpstr>04 pravljenje uzorka od 40000+ objekata za NEO zadatak i 100000+ objekata – za MBA zadatak  </vt:lpstr>
      <vt:lpstr>Slide 12</vt:lpstr>
      <vt:lpstr>Slide 13</vt:lpstr>
      <vt:lpstr>Kraj prvog dela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Dragoljub Perisic</dc:creator>
  <cp:lastModifiedBy>dp</cp:lastModifiedBy>
  <cp:revision>11</cp:revision>
  <dcterms:created xsi:type="dcterms:W3CDTF">2006-08-16T00:00:00Z</dcterms:created>
  <dcterms:modified xsi:type="dcterms:W3CDTF">2025-02-10T18:24:46Z</dcterms:modified>
</cp:coreProperties>
</file>