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351971"/>
            <a:ext cx="8001000" cy="939801"/>
          </a:xfrm>
        </p:spPr>
        <p:txBody>
          <a:bodyPr/>
          <a:lstStyle/>
          <a:p>
            <a:r>
              <a:rPr lang="en-US" dirty="0" smtClean="0"/>
              <a:t>Residential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291773"/>
            <a:ext cx="6400800" cy="522514"/>
          </a:xfrm>
        </p:spPr>
        <p:txBody>
          <a:bodyPr/>
          <a:lstStyle/>
          <a:p>
            <a:r>
              <a:rPr lang="en-US" dirty="0" smtClean="0"/>
              <a:t>The helper for the </a:t>
            </a:r>
            <a:r>
              <a:rPr lang="en-US" dirty="0" err="1" smtClean="0"/>
              <a:t>commonhold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4212" y="2623458"/>
            <a:ext cx="4598988" cy="529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 “GOSHENITE”: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101" y="178706"/>
            <a:ext cx="1200150" cy="1200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4213" y="3040742"/>
            <a:ext cx="5383024" cy="29391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800" dirty="0" err="1" smtClean="0"/>
              <a:t>Antoni</a:t>
            </a:r>
            <a:r>
              <a:rPr lang="en-US" sz="1800" dirty="0" smtClean="0"/>
              <a:t> </a:t>
            </a:r>
            <a:r>
              <a:rPr lang="en-US" sz="1800" dirty="0" err="1" smtClean="0"/>
              <a:t>dragomanov</a:t>
            </a:r>
            <a:r>
              <a:rPr lang="en-US" sz="1800" dirty="0" smtClean="0"/>
              <a:t> – </a:t>
            </a:r>
            <a:r>
              <a:rPr lang="en-US" sz="1800" cap="none" dirty="0" err="1" smtClean="0"/>
              <a:t>dragomanov</a:t>
            </a:r>
            <a:endParaRPr lang="en-US" sz="1800" cap="none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800" dirty="0" err="1" smtClean="0"/>
              <a:t>Ivelin</a:t>
            </a:r>
            <a:r>
              <a:rPr lang="en-US" sz="1800" dirty="0" smtClean="0"/>
              <a:t> </a:t>
            </a:r>
            <a:r>
              <a:rPr lang="en-US" sz="1800" dirty="0" err="1" smtClean="0"/>
              <a:t>stanchev</a:t>
            </a:r>
            <a:r>
              <a:rPr lang="en-US" sz="1800" dirty="0" smtClean="0"/>
              <a:t> </a:t>
            </a:r>
            <a:r>
              <a:rPr lang="en-US" sz="1800" dirty="0"/>
              <a:t>– </a:t>
            </a:r>
            <a:r>
              <a:rPr lang="en-US" sz="1800" cap="none" dirty="0" err="1" smtClean="0"/>
              <a:t>teleriknetwork</a:t>
            </a:r>
            <a:endParaRPr lang="en-US" sz="18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800" dirty="0" err="1" smtClean="0"/>
              <a:t>Yordan</a:t>
            </a:r>
            <a:r>
              <a:rPr lang="en-US" sz="1800" dirty="0" smtClean="0"/>
              <a:t> </a:t>
            </a:r>
            <a:r>
              <a:rPr lang="en-US" sz="1800" dirty="0" err="1" smtClean="0"/>
              <a:t>bonev</a:t>
            </a:r>
            <a:r>
              <a:rPr lang="en-US" sz="1800" dirty="0" smtClean="0"/>
              <a:t> – </a:t>
            </a:r>
            <a:r>
              <a:rPr lang="en-US" sz="1800" cap="none" dirty="0" err="1" smtClean="0"/>
              <a:t>Yordan.Bonev</a:t>
            </a:r>
            <a:endParaRPr lang="en-US" sz="1800" cap="none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800" dirty="0" err="1" smtClean="0"/>
              <a:t>Krasimira</a:t>
            </a:r>
            <a:r>
              <a:rPr lang="en-US" sz="1800" dirty="0" smtClean="0"/>
              <a:t> </a:t>
            </a:r>
            <a:r>
              <a:rPr lang="en-US" sz="1800" dirty="0" err="1" smtClean="0"/>
              <a:t>tsekova</a:t>
            </a:r>
            <a:r>
              <a:rPr lang="en-US" sz="1800" dirty="0" smtClean="0"/>
              <a:t> –  </a:t>
            </a:r>
            <a:r>
              <a:rPr lang="en-US" sz="1800" cap="none" dirty="0" err="1"/>
              <a:t>KrasiTsekova</a:t>
            </a:r>
            <a:endParaRPr lang="en-US" sz="1800" dirty="0" smtClean="0"/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AutoNum type="arabicPeriod"/>
            </a:pPr>
            <a:r>
              <a:rPr lang="en-US" sz="1800" dirty="0" err="1" smtClean="0"/>
              <a:t>Todor</a:t>
            </a:r>
            <a:r>
              <a:rPr lang="en-US" sz="1800" dirty="0" smtClean="0"/>
              <a:t> </a:t>
            </a:r>
            <a:r>
              <a:rPr lang="en-US" sz="1800" dirty="0" err="1" smtClean="0"/>
              <a:t>todorov</a:t>
            </a:r>
            <a:r>
              <a:rPr lang="en-US" sz="1800" dirty="0" smtClean="0"/>
              <a:t> - </a:t>
            </a:r>
            <a:r>
              <a:rPr lang="en-US" sz="1800" cap="none" dirty="0" smtClean="0"/>
              <a:t>ttitto</a:t>
            </a: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36" y="2623458"/>
            <a:ext cx="5697499" cy="3731986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0527964" y="1443263"/>
            <a:ext cx="1644423" cy="3937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GOSHENITE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291772"/>
            <a:ext cx="8534400" cy="3615267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interfaces</a:t>
            </a:r>
            <a:endParaRPr lang="en-US" dirty="0"/>
          </a:p>
          <a:p>
            <a:r>
              <a:rPr lang="en-US" b="1" dirty="0" smtClean="0"/>
              <a:t> classes</a:t>
            </a:r>
            <a:endParaRPr lang="en-US" dirty="0"/>
          </a:p>
          <a:p>
            <a:r>
              <a:rPr lang="en-US" b="1" dirty="0"/>
              <a:t> abstract </a:t>
            </a:r>
            <a:r>
              <a:rPr lang="en-US" b="1" dirty="0" smtClean="0"/>
              <a:t>class</a:t>
            </a:r>
            <a:endParaRPr lang="en-US" dirty="0"/>
          </a:p>
          <a:p>
            <a:r>
              <a:rPr lang="bg-BG" b="1" dirty="0"/>
              <a:t> </a:t>
            </a:r>
            <a:r>
              <a:rPr lang="en-US" b="1" dirty="0"/>
              <a:t>exception class</a:t>
            </a:r>
            <a:endParaRPr lang="en-US" dirty="0"/>
          </a:p>
          <a:p>
            <a:r>
              <a:rPr lang="bg-BG" b="1" dirty="0"/>
              <a:t> </a:t>
            </a:r>
            <a:r>
              <a:rPr lang="en-US" b="1" dirty="0"/>
              <a:t>structure</a:t>
            </a:r>
            <a:endParaRPr lang="en-US" dirty="0"/>
          </a:p>
          <a:p>
            <a:r>
              <a:rPr lang="bg-BG" b="1" dirty="0"/>
              <a:t> </a:t>
            </a:r>
            <a:r>
              <a:rPr lang="en-US" b="1" dirty="0"/>
              <a:t>enumeration</a:t>
            </a:r>
            <a:endParaRPr lang="en-US" dirty="0"/>
          </a:p>
          <a:p>
            <a:r>
              <a:rPr lang="en-US" b="1" dirty="0"/>
              <a:t> </a:t>
            </a:r>
            <a:r>
              <a:rPr lang="en-US" b="1" dirty="0" smtClean="0"/>
              <a:t>event</a:t>
            </a:r>
            <a:endParaRPr lang="en-US" dirty="0"/>
          </a:p>
          <a:p>
            <a:r>
              <a:rPr lang="en-US" b="1" dirty="0"/>
              <a:t> design </a:t>
            </a:r>
            <a:r>
              <a:rPr lang="en-US" b="1" dirty="0" smtClean="0"/>
              <a:t>patterns – Singleton (2),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4212" y="351971"/>
            <a:ext cx="8001000" cy="939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Residential Manager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101" y="178706"/>
            <a:ext cx="1200150" cy="1200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0527964" y="1443263"/>
            <a:ext cx="1644423" cy="3937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GOSHENITE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1246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</TotalTime>
  <Words>60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Residential Manager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Residential Manager</dc:title>
  <dc:creator>ttitto</dc:creator>
  <cp:lastModifiedBy>ttitto</cp:lastModifiedBy>
  <cp:revision>12</cp:revision>
  <dcterms:created xsi:type="dcterms:W3CDTF">2013-12-08T09:54:28Z</dcterms:created>
  <dcterms:modified xsi:type="dcterms:W3CDTF">2013-12-08T12:29:44Z</dcterms:modified>
</cp:coreProperties>
</file>