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76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69" r:id="rId13"/>
    <p:sldId id="277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7086976"/>
        <c:axId val="1484484560"/>
      </c:barChart>
      <c:catAx>
        <c:axId val="17070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484484560"/>
        <c:crosses val="autoZero"/>
        <c:auto val="1"/>
        <c:lblAlgn val="ctr"/>
        <c:lblOffset val="100"/>
        <c:noMultiLvlLbl val="0"/>
      </c:catAx>
      <c:valAx>
        <c:axId val="148448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0708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Task </a:t>
          </a:r>
          <a:r>
            <a:rPr lang="en-US" dirty="0" smtClean="0"/>
            <a:t>description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804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 Title</a:t>
          </a:r>
          <a:endParaRPr lang="en-US" sz="3200" kern="1200" dirty="0"/>
        </a:p>
      </dsp:txBody>
      <dsp:txXfrm>
        <a:off x="19535" y="498540"/>
        <a:ext cx="2251525" cy="537784"/>
      </dsp:txXfrm>
    </dsp:sp>
    <dsp:sp modelId="{1B1F80F4-E9A5-4A99-A630-6548067B7CB5}">
      <dsp:nvSpPr>
        <dsp:cNvPr id="0" name=""/>
        <dsp:cNvSpPr/>
      </dsp:nvSpPr>
      <dsp:spPr>
        <a:xfrm rot="5400000">
          <a:off x="1095314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804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1269724"/>
        <a:ext cx="2251525" cy="537784"/>
      </dsp:txXfrm>
    </dsp:sp>
    <dsp:sp modelId="{7CAEA63C-96B5-40D4-900F-409598FDB0C1}">
      <dsp:nvSpPr>
        <dsp:cNvPr id="0" name=""/>
        <dsp:cNvSpPr/>
      </dsp:nvSpPr>
      <dsp:spPr>
        <a:xfrm rot="5400000">
          <a:off x="1095314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804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2040907"/>
        <a:ext cx="2251525" cy="537784"/>
      </dsp:txXfrm>
    </dsp:sp>
    <dsp:sp modelId="{A65C4264-24F4-4122-844B-F5E582EC0111}">
      <dsp:nvSpPr>
        <dsp:cNvPr id="0" name=""/>
        <dsp:cNvSpPr/>
      </dsp:nvSpPr>
      <dsp:spPr>
        <a:xfrm rot="5400000">
          <a:off x="1095314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2804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2812090"/>
        <a:ext cx="2251525" cy="537784"/>
      </dsp:txXfrm>
    </dsp:sp>
    <dsp:sp modelId="{3FBD4BD3-B74D-4AAB-9295-AE19DCC50691}">
      <dsp:nvSpPr>
        <dsp:cNvPr id="0" name=""/>
        <dsp:cNvSpPr/>
      </dsp:nvSpPr>
      <dsp:spPr>
        <a:xfrm rot="5400000">
          <a:off x="1095314" y="341659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2804" y="356654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</a:t>
          </a:r>
          <a:r>
            <a:rPr lang="en-US" sz="2200" kern="1200" dirty="0" smtClean="0"/>
            <a:t>description</a:t>
          </a:r>
          <a:endParaRPr lang="en-US" sz="2200" kern="1200" dirty="0"/>
        </a:p>
      </dsp:txBody>
      <dsp:txXfrm>
        <a:off x="19535" y="3583274"/>
        <a:ext cx="2251525" cy="537784"/>
      </dsp:txXfrm>
    </dsp:sp>
    <dsp:sp modelId="{09ADE9CE-20B7-4A4E-BED6-D56E4ED1D855}">
      <dsp:nvSpPr>
        <dsp:cNvPr id="0" name=""/>
        <dsp:cNvSpPr/>
      </dsp:nvSpPr>
      <dsp:spPr>
        <a:xfrm>
          <a:off x="2607690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 Title</a:t>
          </a:r>
          <a:endParaRPr lang="en-US" sz="3200" kern="1200" dirty="0"/>
        </a:p>
      </dsp:txBody>
      <dsp:txXfrm>
        <a:off x="2624421" y="498540"/>
        <a:ext cx="2251525" cy="537784"/>
      </dsp:txXfrm>
    </dsp:sp>
    <dsp:sp modelId="{C8CE6287-76AA-46C4-B478-0F9183DE6118}">
      <dsp:nvSpPr>
        <dsp:cNvPr id="0" name=""/>
        <dsp:cNvSpPr/>
      </dsp:nvSpPr>
      <dsp:spPr>
        <a:xfrm rot="5400000">
          <a:off x="3700200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607690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1269724"/>
        <a:ext cx="2251525" cy="537784"/>
      </dsp:txXfrm>
    </dsp:sp>
    <dsp:sp modelId="{DDA5CBC7-AA05-481A-A03A-3964C1BBBB5A}">
      <dsp:nvSpPr>
        <dsp:cNvPr id="0" name=""/>
        <dsp:cNvSpPr/>
      </dsp:nvSpPr>
      <dsp:spPr>
        <a:xfrm rot="5400000">
          <a:off x="3700200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607690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2040907"/>
        <a:ext cx="2251525" cy="537784"/>
      </dsp:txXfrm>
    </dsp:sp>
    <dsp:sp modelId="{E7F7C4A8-2F3A-49BA-B2E4-CF48FCA5D8D8}">
      <dsp:nvSpPr>
        <dsp:cNvPr id="0" name=""/>
        <dsp:cNvSpPr/>
      </dsp:nvSpPr>
      <dsp:spPr>
        <a:xfrm rot="5400000">
          <a:off x="3700200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607690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2812090"/>
        <a:ext cx="2251525" cy="537784"/>
      </dsp:txXfrm>
    </dsp:sp>
    <dsp:sp modelId="{67971461-EE07-4B5E-A0C3-A166C6559682}">
      <dsp:nvSpPr>
        <dsp:cNvPr id="0" name=""/>
        <dsp:cNvSpPr/>
      </dsp:nvSpPr>
      <dsp:spPr>
        <a:xfrm>
          <a:off x="5212576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 Title</a:t>
          </a:r>
          <a:endParaRPr lang="en-US" sz="3200" kern="1200" dirty="0"/>
        </a:p>
      </dsp:txBody>
      <dsp:txXfrm>
        <a:off x="5229307" y="498540"/>
        <a:ext cx="2251525" cy="537784"/>
      </dsp:txXfrm>
    </dsp:sp>
    <dsp:sp modelId="{BF9CEF10-4726-4D20-AC2F-85DE706D0D00}">
      <dsp:nvSpPr>
        <dsp:cNvPr id="0" name=""/>
        <dsp:cNvSpPr/>
      </dsp:nvSpPr>
      <dsp:spPr>
        <a:xfrm rot="5400000">
          <a:off x="6305086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212576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29307" y="1269724"/>
        <a:ext cx="2251525" cy="537784"/>
      </dsp:txXfrm>
    </dsp:sp>
    <dsp:sp modelId="{0C1CAC8B-CC80-49DA-9707-021AB163C55F}">
      <dsp:nvSpPr>
        <dsp:cNvPr id="0" name=""/>
        <dsp:cNvSpPr/>
      </dsp:nvSpPr>
      <dsp:spPr>
        <a:xfrm rot="5400000">
          <a:off x="6305086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212576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29307" y="2040907"/>
        <a:ext cx="2251525" cy="537784"/>
      </dsp:txXfrm>
    </dsp:sp>
    <dsp:sp modelId="{DA50ACFD-2722-4D29-B376-5CF3C8F3EB41}">
      <dsp:nvSpPr>
        <dsp:cNvPr id="0" name=""/>
        <dsp:cNvSpPr/>
      </dsp:nvSpPr>
      <dsp:spPr>
        <a:xfrm>
          <a:off x="7817462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 Title</a:t>
          </a:r>
          <a:endParaRPr lang="en-US" sz="3200" kern="1200" dirty="0"/>
        </a:p>
      </dsp:txBody>
      <dsp:txXfrm>
        <a:off x="7834193" y="498540"/>
        <a:ext cx="2251525" cy="537784"/>
      </dsp:txXfrm>
    </dsp:sp>
    <dsp:sp modelId="{E31C91BC-3A8F-4AC7-8DBF-330AFF31351C}">
      <dsp:nvSpPr>
        <dsp:cNvPr id="0" name=""/>
        <dsp:cNvSpPr/>
      </dsp:nvSpPr>
      <dsp:spPr>
        <a:xfrm rot="5400000">
          <a:off x="8909972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817462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34193" y="1269724"/>
        <a:ext cx="2251525" cy="537784"/>
      </dsp:txXfrm>
    </dsp:sp>
    <dsp:sp modelId="{DF54C50F-225E-47E8-9EC4-AAA209AD28CA}">
      <dsp:nvSpPr>
        <dsp:cNvPr id="0" name=""/>
        <dsp:cNvSpPr/>
      </dsp:nvSpPr>
      <dsp:spPr>
        <a:xfrm rot="5400000">
          <a:off x="8909972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817462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34193" y="2040907"/>
        <a:ext cx="2251525" cy="53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5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556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3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03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69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63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4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89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799211"/>
            <a:ext cx="9477130" cy="2853925"/>
          </a:xfrm>
        </p:spPr>
        <p:txBody>
          <a:bodyPr/>
          <a:lstStyle/>
          <a:p>
            <a:r>
              <a:rPr lang="ru-RU" sz="4800" b="1" i="1" dirty="0"/>
              <a:t>Система за управление в „Умна къща“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53136"/>
            <a:ext cx="8796164" cy="1233067"/>
          </a:xfrm>
        </p:spPr>
        <p:txBody>
          <a:bodyPr/>
          <a:lstStyle/>
          <a:p>
            <a:r>
              <a:rPr lang="bg-BG" dirty="0" smtClean="0"/>
              <a:t>Проект по Разпределени Вградени Системи, разработен от:</a:t>
            </a:r>
          </a:p>
          <a:p>
            <a:r>
              <a:rPr lang="bg-BG" dirty="0" smtClean="0"/>
              <a:t>Кристиян Стамов, Дончо Колев и Драгомир Тодоров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Toy v.2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6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452718"/>
            <a:ext cx="8995394" cy="1400530"/>
          </a:xfrm>
        </p:spPr>
        <p:txBody>
          <a:bodyPr/>
          <a:lstStyle/>
          <a:p>
            <a:r>
              <a:rPr lang="bg-BG" dirty="0" smtClean="0"/>
              <a:t>Разпределение на задачите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62815"/>
              </p:ext>
            </p:extLst>
          </p:nvPr>
        </p:nvGraphicFramePr>
        <p:xfrm>
          <a:off x="1103312" y="1628800"/>
          <a:ext cx="10105255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5560" y="2420888"/>
            <a:ext cx="7920880" cy="2088232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Въпроси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310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Title and Content Layout with Chart</a:t>
            </a:r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1140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066498"/>
              </p:ext>
            </p:extLst>
          </p:nvPr>
        </p:nvGraphicFramePr>
        <p:xfrm>
          <a:off x="5654675" y="2055813"/>
          <a:ext cx="4395789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3"/>
                <a:gridCol w="1465263"/>
                <a:gridCol w="1465263"/>
              </a:tblGrid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marL="92543" marR="92543"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marL="92543" marR="92543"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marL="92543" marR="92543"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marL="92543" marR="925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90</a:t>
                      </a:r>
                    </a:p>
                  </a:txBody>
                  <a:tcPr marL="92543" marR="925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91544" y="188639"/>
            <a:ext cx="8534400" cy="1507067"/>
          </a:xfrm>
        </p:spPr>
        <p:txBody>
          <a:bodyPr/>
          <a:lstStyle/>
          <a:p>
            <a:pPr algn="ctr"/>
            <a:r>
              <a:rPr lang="bg-BG" dirty="0" smtClean="0"/>
              <a:t>Кратко описание на проекта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5400" y="1556792"/>
            <a:ext cx="1065718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Системата да следи осветлението и температурата в помещение/помещения и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подава </a:t>
            </a:r>
            <a:r>
              <a:rPr lang="ru-RU" dirty="0"/>
              <a:t>команди за управление на база на отчитанията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осветлението е чрез цифрови изходи през релета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температурата е чрез команди към климатик (Bluetooth или </a:t>
            </a:r>
            <a:r>
              <a:rPr lang="ru-RU" dirty="0" smtClean="0"/>
              <a:t>USB</a:t>
            </a:r>
            <a:r>
              <a:rPr lang="en-US" dirty="0" smtClean="0"/>
              <a:t> </a:t>
            </a:r>
            <a:r>
              <a:rPr lang="bg-BG" dirty="0" smtClean="0"/>
              <a:t>модул </a:t>
            </a:r>
            <a:r>
              <a:rPr lang="bg-BG" dirty="0"/>
              <a:t>за дистанционно).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63552" y="188640"/>
            <a:ext cx="8534400" cy="1507067"/>
          </a:xfrm>
        </p:spPr>
        <p:txBody>
          <a:bodyPr/>
          <a:lstStyle/>
          <a:p>
            <a:pPr algn="ctr"/>
            <a:r>
              <a:rPr lang="bg-BG" dirty="0" smtClean="0"/>
              <a:t>Архитектура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695707"/>
            <a:ext cx="8534400" cy="2605360"/>
          </a:xfrm>
        </p:spPr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920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46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617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 Клиент-Сървър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424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сървъра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20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клиента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79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4465" cy="1400530"/>
          </a:xfrm>
        </p:spPr>
        <p:txBody>
          <a:bodyPr/>
          <a:lstStyle/>
          <a:p>
            <a:r>
              <a:rPr lang="bg-BG" dirty="0" smtClean="0"/>
              <a:t>Използвана периферия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652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Candara</vt:lpstr>
      <vt:lpstr>Century Gothic</vt:lpstr>
      <vt:lpstr>Wingdings 3</vt:lpstr>
      <vt:lpstr>Ion</vt:lpstr>
      <vt:lpstr>Система за управление в „Умна къща“</vt:lpstr>
      <vt:lpstr>Кратко описание на проекта</vt:lpstr>
      <vt:lpstr>Архитектура</vt:lpstr>
      <vt:lpstr>Въведение в Raspberry Pi</vt:lpstr>
      <vt:lpstr>Въведение в Raspberry Pi</vt:lpstr>
      <vt:lpstr>Комуникация Клиент-Сървър</vt:lpstr>
      <vt:lpstr>Технологии от страна на сървъра</vt:lpstr>
      <vt:lpstr>Технологии от страна на клиента</vt:lpstr>
      <vt:lpstr>Използвана периферия</vt:lpstr>
      <vt:lpstr>IR Toy v.2</vt:lpstr>
      <vt:lpstr>Разпределение на задачите</vt:lpstr>
      <vt:lpstr>Благодаря за вниманието!  Въпроси ?</vt:lpstr>
      <vt:lpstr>Title and Content Layout with Chart</vt:lpstr>
      <vt:lpstr>Two Content Layout with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2015-04-20T08:09:15Z</dcterms:created>
  <dcterms:modified xsi:type="dcterms:W3CDTF">2015-04-20T08:43:56Z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