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5" r:id="rId4"/>
    <p:sldId id="276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  <dgm:t>
        <a:bodyPr/>
        <a:lstStyle/>
        <a:p>
          <a:endParaRPr lang="bg-BG"/>
        </a:p>
      </dgm:t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  <dgm:t>
        <a:bodyPr/>
        <a:lstStyle/>
        <a:p>
          <a:endParaRPr lang="bg-BG"/>
        </a:p>
      </dgm:t>
    </dgm:pt>
    <dgm:pt modelId="{734C3A16-72FA-42CA-BF15-F44513245016}" type="pres">
      <dgm:prSet presAssocID="{41E3B52E-71B8-4BD0-B1ED-D051FFB12506}" presName="vertFlow" presStyleCnt="0"/>
      <dgm:spPr/>
      <dgm:t>
        <a:bodyPr/>
        <a:lstStyle/>
        <a:p>
          <a:endParaRPr lang="bg-BG"/>
        </a:p>
      </dgm:t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  <dgm:t>
        <a:bodyPr/>
        <a:lstStyle/>
        <a:p>
          <a:endParaRPr lang="bg-BG"/>
        </a:p>
      </dgm:t>
    </dgm:pt>
    <dgm:pt modelId="{96EC6E5F-616C-4A0E-8B47-23C2DB360B15}" type="pres">
      <dgm:prSet presAssocID="{EA587102-578B-46F3-8D9E-CEC48527A898}" presName="vertFlow" presStyleCnt="0"/>
      <dgm:spPr/>
      <dgm:t>
        <a:bodyPr/>
        <a:lstStyle/>
        <a:p>
          <a:endParaRPr lang="bg-BG"/>
        </a:p>
      </dgm:t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  <dgm:t>
        <a:bodyPr/>
        <a:lstStyle/>
        <a:p>
          <a:endParaRPr lang="bg-BG"/>
        </a:p>
      </dgm:t>
    </dgm:pt>
    <dgm:pt modelId="{C057A87B-CF77-43C5-95EA-FF69715D34A3}" type="pres">
      <dgm:prSet presAssocID="{5CA89521-836B-470D-B51C-F8A4714D4EFF}" presName="vertFlow" presStyleCnt="0"/>
      <dgm:spPr/>
      <dgm:t>
        <a:bodyPr/>
        <a:lstStyle/>
        <a:p>
          <a:endParaRPr lang="bg-BG"/>
        </a:p>
      </dgm:t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0BF380-5FC5-4631-B362-BEE6B0E70605}" type="presOf" srcId="{F342D04F-4D11-41CC-AB66-36041A902B44}" destId="{C8CE6287-76AA-46C4-B478-0F9183DE6118}" srcOrd="0" destOrd="0" presId="urn:microsoft.com/office/officeart/2005/8/layout/lProcess1"/>
    <dgm:cxn modelId="{77F621A9-0631-4537-BCDE-D710D7285232}" type="presOf" srcId="{995C4470-49EF-4BD9-B00A-AD612181AB58}" destId="{1B1F80F4-E9A5-4A99-A630-6548067B7CB5}" srcOrd="0" destOrd="0" presId="urn:microsoft.com/office/officeart/2005/8/layout/lProcess1"/>
    <dgm:cxn modelId="{9EA763FE-200A-4241-B076-FD886E1FDC41}" type="presOf" srcId="{15982A38-A73B-4943-B138-EA0EAB77BC29}" destId="{2985E292-795D-4403-BD7F-3A17BE0B21A7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B87FD657-3F59-4D88-B7C9-15CB64180DD4}" type="presOf" srcId="{41E3B52E-71B8-4BD0-B1ED-D051FFB12506}" destId="{09ADE9CE-20B7-4A4E-BED6-D56E4ED1D855}" srcOrd="0" destOrd="0" presId="urn:microsoft.com/office/officeart/2005/8/layout/lProcess1"/>
    <dgm:cxn modelId="{A3D60D0F-EC9E-4535-821B-958A1FCF7D3A}" type="presOf" srcId="{87D09C77-9C5B-45C2-ACC9-ACEA66F18198}" destId="{8C46515F-5745-4BFE-8634-C34D77574BE3}" srcOrd="0" destOrd="0" presId="urn:microsoft.com/office/officeart/2005/8/layout/lProcess1"/>
    <dgm:cxn modelId="{6CD87B92-7F7C-4422-A6E3-DDBB5A21AD05}" type="presOf" srcId="{C53CC6D8-DEFC-45FD-8207-E1ECCC27EA85}" destId="{22D8E0AF-322E-4A8E-BC3C-6E9E9A51F58F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86A4FE2D-F8A4-4FE0-B260-47097E06480D}" type="presOf" srcId="{5CBEC7DD-A25D-4956-9A65-6EA385F6FCB5}" destId="{F7AA6D3E-BCE0-4C06-B101-080DA85DCB01}" srcOrd="0" destOrd="0" presId="urn:microsoft.com/office/officeart/2005/8/layout/lProcess1"/>
    <dgm:cxn modelId="{FB296824-B2A9-4BB8-91D0-9FF3FFA39DB6}" type="presOf" srcId="{F7CED298-1605-4B60-9FC8-0A4C25C5AA00}" destId="{9A5E1799-26FB-4959-97AA-0FCC22761318}" srcOrd="0" destOrd="0" presId="urn:microsoft.com/office/officeart/2005/8/layout/lProcess1"/>
    <dgm:cxn modelId="{2801BBE4-7A3C-4B42-A49F-83D78DF72705}" type="presOf" srcId="{A9C1E709-4F9E-4AAB-BB7C-51A08921302E}" destId="{DF54C50F-225E-47E8-9EC4-AAA209AD28CA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C237033C-648C-40DD-8BB0-05A9C9DDC954}" type="presOf" srcId="{038F6A6A-232A-44A4-9628-ADFA8F068F81}" destId="{C1386769-D313-4B62-9BE9-A84DD636105E}" srcOrd="0" destOrd="0" presId="urn:microsoft.com/office/officeart/2005/8/layout/lProcess1"/>
    <dgm:cxn modelId="{DC22EA3E-A2D0-405F-A5F7-1A97DEBD56D1}" type="presOf" srcId="{1009FF03-5F93-449C-AF20-55447EEE50AB}" destId="{3FBD4BD3-B74D-4AAB-9295-AE19DCC50691}" srcOrd="0" destOrd="0" presId="urn:microsoft.com/office/officeart/2005/8/layout/lProcess1"/>
    <dgm:cxn modelId="{8449B4EC-C1B0-4C15-9D5F-4F30F68E81EE}" type="presOf" srcId="{516A4DDC-76BD-494E-B503-625555CCBC4A}" destId="{9BBCF6CE-E750-48B6-B333-305BBB100737}" srcOrd="0" destOrd="0" presId="urn:microsoft.com/office/officeart/2005/8/layout/lProcess1"/>
    <dgm:cxn modelId="{EC0E7F3E-80F6-4206-8525-638AFD8472F3}" type="presOf" srcId="{5CB20C1A-D92D-4DED-BB1B-D113E2006C55}" destId="{75889BA5-DC82-4D41-8983-B2EE794BC078}" srcOrd="0" destOrd="0" presId="urn:microsoft.com/office/officeart/2005/8/layout/lProcess1"/>
    <dgm:cxn modelId="{921B2B82-4049-4A8A-9007-6AE940DD2A58}" type="presOf" srcId="{5CA89521-836B-470D-B51C-F8A4714D4EFF}" destId="{DA50ACFD-2722-4D29-B376-5CF3C8F3EB41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C572532F-8DCA-4FC9-8716-590709AA8F8A}" type="presOf" srcId="{C4FF5CFA-9CEF-4C34-984A-CC28F232798F}" destId="{459BBFF8-CE50-41AE-9B5E-F6026BBE4F45}" srcOrd="0" destOrd="0" presId="urn:microsoft.com/office/officeart/2005/8/layout/lProcess1"/>
    <dgm:cxn modelId="{57A52B36-567E-4D38-B849-09033D967D9D}" type="presOf" srcId="{B551F8FA-E415-4EE1-BA68-D13E7D2E980B}" destId="{A65C4264-24F4-4122-844B-F5E582EC0111}" srcOrd="0" destOrd="0" presId="urn:microsoft.com/office/officeart/2005/8/layout/lProcess1"/>
    <dgm:cxn modelId="{F86EBF9B-ECCE-4EC7-B911-4C33754A980F}" type="presOf" srcId="{525F31A2-90BB-4E18-B1F5-10D38B8099D9}" destId="{E31C91BC-3A8F-4AC7-8DBF-330AFF31351C}" srcOrd="0" destOrd="0" presId="urn:microsoft.com/office/officeart/2005/8/layout/lProcess1"/>
    <dgm:cxn modelId="{7FC195BB-F685-4C2B-9B58-A77AF873F6D0}" type="presOf" srcId="{2B847D36-6E88-4DD3-AABD-579C99426233}" destId="{7CAEA63C-96B5-40D4-900F-409598FDB0C1}" srcOrd="0" destOrd="0" presId="urn:microsoft.com/office/officeart/2005/8/layout/lProcess1"/>
    <dgm:cxn modelId="{6640AF5D-AA93-43F6-AF5B-08C535798DB5}" type="presOf" srcId="{ABE7D012-6867-48DA-AF76-FDB8ECBB944D}" destId="{0C1CAC8B-CC80-49DA-9707-021AB163C55F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CFF46245-9969-422A-94C7-DE839F4819C2}" type="presOf" srcId="{EA587102-578B-46F3-8D9E-CEC48527A898}" destId="{67971461-EE07-4B5E-A0C3-A166C6559682}" srcOrd="0" destOrd="0" presId="urn:microsoft.com/office/officeart/2005/8/layout/lProcess1"/>
    <dgm:cxn modelId="{01C710D9-9AB1-4C67-A41D-9DE0FFECEC8A}" type="presOf" srcId="{33BF0E2A-2B00-40A5-832E-FC800DCA5982}" destId="{73DBFA1A-3823-4209-9CD6-DBDD456F39FB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BDC8373-7670-4997-81B4-DCADB16B5D61}" type="presOf" srcId="{403B4542-B2F8-496D-BBEA-3A684B1106F9}" destId="{BF9CEF10-4726-4D20-AC2F-85DE706D0D00}" srcOrd="0" destOrd="0" presId="urn:microsoft.com/office/officeart/2005/8/layout/lProcess1"/>
    <dgm:cxn modelId="{B8959FBA-0E87-4D2D-84BE-BF1BECAA77D4}" type="presOf" srcId="{BD0F67B1-39E4-45ED-9534-FB8F89E8EEF6}" destId="{DDA5CBC7-AA05-481A-A03A-3964C1BBBB5A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3D3AED39-018C-4487-AA32-CD8B56CD41AD}" type="presOf" srcId="{CD410504-9F7F-47AE-B46E-CE985680360F}" destId="{85447532-8740-4202-B6A5-AE63748B9291}" srcOrd="0" destOrd="0" presId="urn:microsoft.com/office/officeart/2005/8/layout/lProcess1"/>
    <dgm:cxn modelId="{9DE1D080-44D1-431E-A3E4-B862ACBE61D0}" type="presOf" srcId="{E373698D-1356-47A7-A591-B72BFE77C3D1}" destId="{E7F7C4A8-2F3A-49BA-B2E4-CF48FCA5D8D8}" srcOrd="0" destOrd="0" presId="urn:microsoft.com/office/officeart/2005/8/layout/lProcess1"/>
    <dgm:cxn modelId="{CB7EC769-340B-41AD-B168-10A21538C494}" type="presOf" srcId="{CAE20587-4D50-4B6B-A17D-199722D630E2}" destId="{68423B8C-DD55-4C1A-86D3-87118415FFA7}" srcOrd="0" destOrd="0" presId="urn:microsoft.com/office/officeart/2005/8/layout/lProcess1"/>
    <dgm:cxn modelId="{A574680B-8A92-4B02-BD4A-02D43CE38B37}" type="presOf" srcId="{63746B76-9534-4F4F-B65B-B8A9AACC03F9}" destId="{AC28A259-E8AB-491C-9FF1-41516FA5BC71}" srcOrd="0" destOrd="0" presId="urn:microsoft.com/office/officeart/2005/8/layout/lProcess1"/>
    <dgm:cxn modelId="{55F5055B-476A-41B5-9644-78FF4BF84136}" type="presParOf" srcId="{22D8E0AF-322E-4A8E-BC3C-6E9E9A51F58F}" destId="{B1443ED3-5E34-456D-8CD9-88B600EDA95F}" srcOrd="0" destOrd="0" presId="urn:microsoft.com/office/officeart/2005/8/layout/lProcess1"/>
    <dgm:cxn modelId="{CFBC5480-872A-4BC5-AC75-83F4B7CCA103}" type="presParOf" srcId="{B1443ED3-5E34-456D-8CD9-88B600EDA95F}" destId="{9BBCF6CE-E750-48B6-B333-305BBB100737}" srcOrd="0" destOrd="0" presId="urn:microsoft.com/office/officeart/2005/8/layout/lProcess1"/>
    <dgm:cxn modelId="{837A8030-75F6-426B-A0D6-0A8CA1675A75}" type="presParOf" srcId="{B1443ED3-5E34-456D-8CD9-88B600EDA95F}" destId="{1B1F80F4-E9A5-4A99-A630-6548067B7CB5}" srcOrd="1" destOrd="0" presId="urn:microsoft.com/office/officeart/2005/8/layout/lProcess1"/>
    <dgm:cxn modelId="{2C21A351-9BAC-422D-A69E-38DD27317A37}" type="presParOf" srcId="{B1443ED3-5E34-456D-8CD9-88B600EDA95F}" destId="{85447532-8740-4202-B6A5-AE63748B9291}" srcOrd="2" destOrd="0" presId="urn:microsoft.com/office/officeart/2005/8/layout/lProcess1"/>
    <dgm:cxn modelId="{C6F464C0-3F34-4248-A958-1B306FB464F4}" type="presParOf" srcId="{B1443ED3-5E34-456D-8CD9-88B600EDA95F}" destId="{7CAEA63C-96B5-40D4-900F-409598FDB0C1}" srcOrd="3" destOrd="0" presId="urn:microsoft.com/office/officeart/2005/8/layout/lProcess1"/>
    <dgm:cxn modelId="{7F348F37-7228-4167-B262-802100D67C62}" type="presParOf" srcId="{B1443ED3-5E34-456D-8CD9-88B600EDA95F}" destId="{459BBFF8-CE50-41AE-9B5E-F6026BBE4F45}" srcOrd="4" destOrd="0" presId="urn:microsoft.com/office/officeart/2005/8/layout/lProcess1"/>
    <dgm:cxn modelId="{1AFB32E6-9559-4A04-8F4C-314569C83816}" type="presParOf" srcId="{B1443ED3-5E34-456D-8CD9-88B600EDA95F}" destId="{A65C4264-24F4-4122-844B-F5E582EC0111}" srcOrd="5" destOrd="0" presId="urn:microsoft.com/office/officeart/2005/8/layout/lProcess1"/>
    <dgm:cxn modelId="{CED38AD6-AC8B-4D29-8DD2-06BC7CECEAC0}" type="presParOf" srcId="{B1443ED3-5E34-456D-8CD9-88B600EDA95F}" destId="{9A5E1799-26FB-4959-97AA-0FCC22761318}" srcOrd="6" destOrd="0" presId="urn:microsoft.com/office/officeart/2005/8/layout/lProcess1"/>
    <dgm:cxn modelId="{1AF6A240-E83F-4DA6-8D3A-580B077AD415}" type="presParOf" srcId="{B1443ED3-5E34-456D-8CD9-88B600EDA95F}" destId="{3FBD4BD3-B74D-4AAB-9295-AE19DCC50691}" srcOrd="7" destOrd="0" presId="urn:microsoft.com/office/officeart/2005/8/layout/lProcess1"/>
    <dgm:cxn modelId="{5814A56B-215E-4F00-BD55-9EB40FB52319}" type="presParOf" srcId="{B1443ED3-5E34-456D-8CD9-88B600EDA95F}" destId="{8C46515F-5745-4BFE-8634-C34D77574BE3}" srcOrd="8" destOrd="0" presId="urn:microsoft.com/office/officeart/2005/8/layout/lProcess1"/>
    <dgm:cxn modelId="{27FF7539-9179-41E6-A354-4F426B5E6D83}" type="presParOf" srcId="{22D8E0AF-322E-4A8E-BC3C-6E9E9A51F58F}" destId="{8F2F3A22-7A2A-4EE4-9C5B-70F6E89B9064}" srcOrd="1" destOrd="0" presId="urn:microsoft.com/office/officeart/2005/8/layout/lProcess1"/>
    <dgm:cxn modelId="{E1396665-F336-4322-9501-78F6DE920038}" type="presParOf" srcId="{22D8E0AF-322E-4A8E-BC3C-6E9E9A51F58F}" destId="{734C3A16-72FA-42CA-BF15-F44513245016}" srcOrd="2" destOrd="0" presId="urn:microsoft.com/office/officeart/2005/8/layout/lProcess1"/>
    <dgm:cxn modelId="{A1F6194C-AD90-4ECC-A42A-10914EA81C28}" type="presParOf" srcId="{734C3A16-72FA-42CA-BF15-F44513245016}" destId="{09ADE9CE-20B7-4A4E-BED6-D56E4ED1D855}" srcOrd="0" destOrd="0" presId="urn:microsoft.com/office/officeart/2005/8/layout/lProcess1"/>
    <dgm:cxn modelId="{5F2B1466-F114-4E9D-AB37-8BEC04F76E5E}" type="presParOf" srcId="{734C3A16-72FA-42CA-BF15-F44513245016}" destId="{C8CE6287-76AA-46C4-B478-0F9183DE6118}" srcOrd="1" destOrd="0" presId="urn:microsoft.com/office/officeart/2005/8/layout/lProcess1"/>
    <dgm:cxn modelId="{7C2039DC-3BE7-4111-832A-69D9A25315CF}" type="presParOf" srcId="{734C3A16-72FA-42CA-BF15-F44513245016}" destId="{F7AA6D3E-BCE0-4C06-B101-080DA85DCB01}" srcOrd="2" destOrd="0" presId="urn:microsoft.com/office/officeart/2005/8/layout/lProcess1"/>
    <dgm:cxn modelId="{8568C33B-D6D8-4BFD-ACBD-56046F36455E}" type="presParOf" srcId="{734C3A16-72FA-42CA-BF15-F44513245016}" destId="{DDA5CBC7-AA05-481A-A03A-3964C1BBBB5A}" srcOrd="3" destOrd="0" presId="urn:microsoft.com/office/officeart/2005/8/layout/lProcess1"/>
    <dgm:cxn modelId="{6C9049AC-78EA-46EE-B052-2CA3DA252505}" type="presParOf" srcId="{734C3A16-72FA-42CA-BF15-F44513245016}" destId="{73DBFA1A-3823-4209-9CD6-DBDD456F39FB}" srcOrd="4" destOrd="0" presId="urn:microsoft.com/office/officeart/2005/8/layout/lProcess1"/>
    <dgm:cxn modelId="{D87FE6DF-EAEC-4BFB-AC05-D907A9C80E26}" type="presParOf" srcId="{734C3A16-72FA-42CA-BF15-F44513245016}" destId="{E7F7C4A8-2F3A-49BA-B2E4-CF48FCA5D8D8}" srcOrd="5" destOrd="0" presId="urn:microsoft.com/office/officeart/2005/8/layout/lProcess1"/>
    <dgm:cxn modelId="{269756FF-A018-4BF8-9F4F-DA04D65425D1}" type="presParOf" srcId="{734C3A16-72FA-42CA-BF15-F44513245016}" destId="{68423B8C-DD55-4C1A-86D3-87118415FFA7}" srcOrd="6" destOrd="0" presId="urn:microsoft.com/office/officeart/2005/8/layout/lProcess1"/>
    <dgm:cxn modelId="{9B0C9087-95D4-4B26-A9C1-8503C345CCD8}" type="presParOf" srcId="{22D8E0AF-322E-4A8E-BC3C-6E9E9A51F58F}" destId="{D5E79C7E-BA4F-41B5-AEAD-7D11CABDB66C}" srcOrd="3" destOrd="0" presId="urn:microsoft.com/office/officeart/2005/8/layout/lProcess1"/>
    <dgm:cxn modelId="{50A65E3E-47BB-404E-AAC1-E8CF9EFBF774}" type="presParOf" srcId="{22D8E0AF-322E-4A8E-BC3C-6E9E9A51F58F}" destId="{96EC6E5F-616C-4A0E-8B47-23C2DB360B15}" srcOrd="4" destOrd="0" presId="urn:microsoft.com/office/officeart/2005/8/layout/lProcess1"/>
    <dgm:cxn modelId="{6A27BF46-5BFD-4BD2-ABAA-CF466174F03E}" type="presParOf" srcId="{96EC6E5F-616C-4A0E-8B47-23C2DB360B15}" destId="{67971461-EE07-4B5E-A0C3-A166C6559682}" srcOrd="0" destOrd="0" presId="urn:microsoft.com/office/officeart/2005/8/layout/lProcess1"/>
    <dgm:cxn modelId="{6EC31020-3B20-40E2-B667-BC097061F0CC}" type="presParOf" srcId="{96EC6E5F-616C-4A0E-8B47-23C2DB360B15}" destId="{BF9CEF10-4726-4D20-AC2F-85DE706D0D00}" srcOrd="1" destOrd="0" presId="urn:microsoft.com/office/officeart/2005/8/layout/lProcess1"/>
    <dgm:cxn modelId="{B900AF0C-9204-448C-888F-218BA22252F5}" type="presParOf" srcId="{96EC6E5F-616C-4A0E-8B47-23C2DB360B15}" destId="{C1386769-D313-4B62-9BE9-A84DD636105E}" srcOrd="2" destOrd="0" presId="urn:microsoft.com/office/officeart/2005/8/layout/lProcess1"/>
    <dgm:cxn modelId="{C3190516-35A3-4940-B9FD-F1B463469531}" type="presParOf" srcId="{96EC6E5F-616C-4A0E-8B47-23C2DB360B15}" destId="{0C1CAC8B-CC80-49DA-9707-021AB163C55F}" srcOrd="3" destOrd="0" presId="urn:microsoft.com/office/officeart/2005/8/layout/lProcess1"/>
    <dgm:cxn modelId="{4DB5807B-1F8B-4E4B-B2B9-31C07CF1368B}" type="presParOf" srcId="{96EC6E5F-616C-4A0E-8B47-23C2DB360B15}" destId="{2985E292-795D-4403-BD7F-3A17BE0B21A7}" srcOrd="4" destOrd="0" presId="urn:microsoft.com/office/officeart/2005/8/layout/lProcess1"/>
    <dgm:cxn modelId="{D6B032DF-76AA-4804-B3B6-AFF98C7B0AD6}" type="presParOf" srcId="{22D8E0AF-322E-4A8E-BC3C-6E9E9A51F58F}" destId="{AEFF52EA-2D4D-4AD3-9F53-6B25191BD163}" srcOrd="5" destOrd="0" presId="urn:microsoft.com/office/officeart/2005/8/layout/lProcess1"/>
    <dgm:cxn modelId="{9C3BD814-C274-4E78-9530-981555EE917A}" type="presParOf" srcId="{22D8E0AF-322E-4A8E-BC3C-6E9E9A51F58F}" destId="{C057A87B-CF77-43C5-95EA-FF69715D34A3}" srcOrd="6" destOrd="0" presId="urn:microsoft.com/office/officeart/2005/8/layout/lProcess1"/>
    <dgm:cxn modelId="{F711D9E1-3F5A-4744-ADA4-3AEC1F3E8155}" type="presParOf" srcId="{C057A87B-CF77-43C5-95EA-FF69715D34A3}" destId="{DA50ACFD-2722-4D29-B376-5CF3C8F3EB41}" srcOrd="0" destOrd="0" presId="urn:microsoft.com/office/officeart/2005/8/layout/lProcess1"/>
    <dgm:cxn modelId="{44B33FCB-51A9-4270-AD7E-DB60FF1E21E3}" type="presParOf" srcId="{C057A87B-CF77-43C5-95EA-FF69715D34A3}" destId="{E31C91BC-3A8F-4AC7-8DBF-330AFF31351C}" srcOrd="1" destOrd="0" presId="urn:microsoft.com/office/officeart/2005/8/layout/lProcess1"/>
    <dgm:cxn modelId="{52748E0B-F43D-4CB7-A211-21E00EA88636}" type="presParOf" srcId="{C057A87B-CF77-43C5-95EA-FF69715D34A3}" destId="{AC28A259-E8AB-491C-9FF1-41516FA5BC71}" srcOrd="2" destOrd="0" presId="urn:microsoft.com/office/officeart/2005/8/layout/lProcess1"/>
    <dgm:cxn modelId="{DFF1B9A9-587F-4234-91ED-172C87B25F84}" type="presParOf" srcId="{C057A87B-CF77-43C5-95EA-FF69715D34A3}" destId="{DF54C50F-225E-47E8-9EC4-AAA209AD28CA}" srcOrd="3" destOrd="0" presId="urn:microsoft.com/office/officeart/2005/8/layout/lProcess1"/>
    <dgm:cxn modelId="{CF64099C-816E-43B0-9E38-2D323AD94E8D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804" y="48180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 Title</a:t>
          </a:r>
          <a:endParaRPr lang="en-US" sz="3200" kern="1200" dirty="0"/>
        </a:p>
      </dsp:txBody>
      <dsp:txXfrm>
        <a:off x="2804" y="481809"/>
        <a:ext cx="2284987" cy="571246"/>
      </dsp:txXfrm>
    </dsp:sp>
    <dsp:sp modelId="{1B1F80F4-E9A5-4A99-A630-6548067B7CB5}">
      <dsp:nvSpPr>
        <dsp:cNvPr id="0" name=""/>
        <dsp:cNvSpPr/>
      </dsp:nvSpPr>
      <dsp:spPr>
        <a:xfrm rot="5400000">
          <a:off x="1095314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804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804" y="1252993"/>
        <a:ext cx="2284987" cy="571246"/>
      </dsp:txXfrm>
    </dsp:sp>
    <dsp:sp modelId="{7CAEA63C-96B5-40D4-900F-409598FDB0C1}">
      <dsp:nvSpPr>
        <dsp:cNvPr id="0" name=""/>
        <dsp:cNvSpPr/>
      </dsp:nvSpPr>
      <dsp:spPr>
        <a:xfrm rot="5400000">
          <a:off x="1095314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804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804" y="2024176"/>
        <a:ext cx="2284987" cy="571246"/>
      </dsp:txXfrm>
    </dsp:sp>
    <dsp:sp modelId="{A65C4264-24F4-4122-844B-F5E582EC0111}">
      <dsp:nvSpPr>
        <dsp:cNvPr id="0" name=""/>
        <dsp:cNvSpPr/>
      </dsp:nvSpPr>
      <dsp:spPr>
        <a:xfrm rot="5400000">
          <a:off x="1095314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2804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804" y="2795359"/>
        <a:ext cx="2284987" cy="571246"/>
      </dsp:txXfrm>
    </dsp:sp>
    <dsp:sp modelId="{3FBD4BD3-B74D-4AAB-9295-AE19DCC50691}">
      <dsp:nvSpPr>
        <dsp:cNvPr id="0" name=""/>
        <dsp:cNvSpPr/>
      </dsp:nvSpPr>
      <dsp:spPr>
        <a:xfrm rot="5400000">
          <a:off x="1095314" y="3416590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2804" y="356654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804" y="3566543"/>
        <a:ext cx="2284987" cy="571246"/>
      </dsp:txXfrm>
    </dsp:sp>
    <dsp:sp modelId="{09ADE9CE-20B7-4A4E-BED6-D56E4ED1D855}">
      <dsp:nvSpPr>
        <dsp:cNvPr id="0" name=""/>
        <dsp:cNvSpPr/>
      </dsp:nvSpPr>
      <dsp:spPr>
        <a:xfrm>
          <a:off x="2607690" y="48180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 Title</a:t>
          </a:r>
          <a:endParaRPr lang="en-US" sz="3200" kern="1200" dirty="0"/>
        </a:p>
      </dsp:txBody>
      <dsp:txXfrm>
        <a:off x="2607690" y="481809"/>
        <a:ext cx="2284987" cy="571246"/>
      </dsp:txXfrm>
    </dsp:sp>
    <dsp:sp modelId="{C8CE6287-76AA-46C4-B478-0F9183DE6118}">
      <dsp:nvSpPr>
        <dsp:cNvPr id="0" name=""/>
        <dsp:cNvSpPr/>
      </dsp:nvSpPr>
      <dsp:spPr>
        <a:xfrm rot="5400000">
          <a:off x="3700200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607690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07690" y="1252993"/>
        <a:ext cx="2284987" cy="571246"/>
      </dsp:txXfrm>
    </dsp:sp>
    <dsp:sp modelId="{DDA5CBC7-AA05-481A-A03A-3964C1BBBB5A}">
      <dsp:nvSpPr>
        <dsp:cNvPr id="0" name=""/>
        <dsp:cNvSpPr/>
      </dsp:nvSpPr>
      <dsp:spPr>
        <a:xfrm rot="5400000">
          <a:off x="3700200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607690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07690" y="2024176"/>
        <a:ext cx="2284987" cy="571246"/>
      </dsp:txXfrm>
    </dsp:sp>
    <dsp:sp modelId="{E7F7C4A8-2F3A-49BA-B2E4-CF48FCA5D8D8}">
      <dsp:nvSpPr>
        <dsp:cNvPr id="0" name=""/>
        <dsp:cNvSpPr/>
      </dsp:nvSpPr>
      <dsp:spPr>
        <a:xfrm rot="5400000">
          <a:off x="3700200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607690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07690" y="2795359"/>
        <a:ext cx="2284987" cy="571246"/>
      </dsp:txXfrm>
    </dsp:sp>
    <dsp:sp modelId="{67971461-EE07-4B5E-A0C3-A166C6559682}">
      <dsp:nvSpPr>
        <dsp:cNvPr id="0" name=""/>
        <dsp:cNvSpPr/>
      </dsp:nvSpPr>
      <dsp:spPr>
        <a:xfrm>
          <a:off x="5212576" y="48180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 Title</a:t>
          </a:r>
          <a:endParaRPr lang="en-US" sz="3200" kern="1200" dirty="0"/>
        </a:p>
      </dsp:txBody>
      <dsp:txXfrm>
        <a:off x="5212576" y="481809"/>
        <a:ext cx="2284987" cy="571246"/>
      </dsp:txXfrm>
    </dsp:sp>
    <dsp:sp modelId="{BF9CEF10-4726-4D20-AC2F-85DE706D0D00}">
      <dsp:nvSpPr>
        <dsp:cNvPr id="0" name=""/>
        <dsp:cNvSpPr/>
      </dsp:nvSpPr>
      <dsp:spPr>
        <a:xfrm rot="5400000">
          <a:off x="6305086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212576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12576" y="1252993"/>
        <a:ext cx="2284987" cy="571246"/>
      </dsp:txXfrm>
    </dsp:sp>
    <dsp:sp modelId="{0C1CAC8B-CC80-49DA-9707-021AB163C55F}">
      <dsp:nvSpPr>
        <dsp:cNvPr id="0" name=""/>
        <dsp:cNvSpPr/>
      </dsp:nvSpPr>
      <dsp:spPr>
        <a:xfrm rot="5400000">
          <a:off x="6305086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212576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12576" y="2024176"/>
        <a:ext cx="2284987" cy="571246"/>
      </dsp:txXfrm>
    </dsp:sp>
    <dsp:sp modelId="{DA50ACFD-2722-4D29-B376-5CF3C8F3EB41}">
      <dsp:nvSpPr>
        <dsp:cNvPr id="0" name=""/>
        <dsp:cNvSpPr/>
      </dsp:nvSpPr>
      <dsp:spPr>
        <a:xfrm>
          <a:off x="7817462" y="48180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 Title</a:t>
          </a:r>
          <a:endParaRPr lang="en-US" sz="3200" kern="1200" dirty="0"/>
        </a:p>
      </dsp:txBody>
      <dsp:txXfrm>
        <a:off x="7817462" y="481809"/>
        <a:ext cx="2284987" cy="571246"/>
      </dsp:txXfrm>
    </dsp:sp>
    <dsp:sp modelId="{E31C91BC-3A8F-4AC7-8DBF-330AFF31351C}">
      <dsp:nvSpPr>
        <dsp:cNvPr id="0" name=""/>
        <dsp:cNvSpPr/>
      </dsp:nvSpPr>
      <dsp:spPr>
        <a:xfrm rot="5400000">
          <a:off x="8909972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817462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17462" y="1252993"/>
        <a:ext cx="2284987" cy="571246"/>
      </dsp:txXfrm>
    </dsp:sp>
    <dsp:sp modelId="{DF54C50F-225E-47E8-9EC4-AAA209AD28CA}">
      <dsp:nvSpPr>
        <dsp:cNvPr id="0" name=""/>
        <dsp:cNvSpPr/>
      </dsp:nvSpPr>
      <dsp:spPr>
        <a:xfrm rot="5400000">
          <a:off x="8909972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817462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17462" y="2024176"/>
        <a:ext cx="2284987" cy="57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4/20/2015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4/20/2015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279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90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0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645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29556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973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24103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569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87863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4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16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9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8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96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4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3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9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1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64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98189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799211"/>
            <a:ext cx="9477130" cy="2853925"/>
          </a:xfrm>
        </p:spPr>
        <p:txBody>
          <a:bodyPr/>
          <a:lstStyle/>
          <a:p>
            <a:r>
              <a:rPr lang="ru-RU" sz="4800" b="1" i="1" dirty="0"/>
              <a:t>Система за управление в „Умна къща“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53136"/>
            <a:ext cx="8796164" cy="1233067"/>
          </a:xfrm>
        </p:spPr>
        <p:txBody>
          <a:bodyPr/>
          <a:lstStyle/>
          <a:p>
            <a:r>
              <a:rPr lang="bg-BG" dirty="0" smtClean="0"/>
              <a:t>Проект по Разпределени Вградени Системи, разработен от:</a:t>
            </a:r>
          </a:p>
          <a:p>
            <a:r>
              <a:rPr lang="bg-BG" dirty="0" smtClean="0"/>
              <a:t>Кристиян Стамов, Дончо Колев и Драгомир Тодоров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Toy v.2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99" y="4462735"/>
            <a:ext cx="9476195" cy="202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1600" dirty="0"/>
              <a:t>Ir-Toy-</a:t>
            </a:r>
            <a:r>
              <a:rPr lang="en-US" sz="1600" dirty="0">
                <a:solidFill>
                  <a:srgbClr val="FFFFFF"/>
                </a:solidFill>
                <a:latin typeface="Century Gothic" charset="0"/>
              </a:rPr>
              <a:t>USB Infrared Toy</a:t>
            </a:r>
            <a:endParaRPr lang="bg-BG" dirty="0">
              <a:solidFill>
                <a:srgbClr val="FFFFFF"/>
              </a:solidFill>
              <a:latin typeface="Century Gothic" charset="0"/>
            </a:endParaRPr>
          </a:p>
          <a:p>
            <a:pPr marL="0" indent="0">
              <a:buNone/>
            </a:pPr>
            <a:r>
              <a:rPr lang="en-US" sz="1600" dirty="0">
                <a:latin typeface="Century Gothic" charset="0"/>
              </a:rPr>
              <a:t>Ir-toy</a:t>
            </a:r>
            <a:r>
              <a:rPr lang="bg-BG" sz="1600" dirty="0">
                <a:latin typeface="Century Gothic" charset="0"/>
              </a:rPr>
              <a:t> се използва за управление на компютър чрез дистанционно, за прихващане и наблюдение на инфрачервените сигнали на логически анализатор както и за прихващане и възпроизвеждане на бутони на дистанционни. </a:t>
            </a:r>
            <a:r>
              <a:rPr lang="en-US" sz="1600" dirty="0">
                <a:latin typeface="Century Gothic" charset="0"/>
              </a:rPr>
              <a:t>Ir-Toy v.2</a:t>
            </a:r>
            <a:r>
              <a:rPr lang="bg-BG" sz="1600" dirty="0">
                <a:latin typeface="Century Gothic" charset="0"/>
              </a:rPr>
              <a:t> има някои подобрения в </a:t>
            </a:r>
            <a:r>
              <a:rPr lang="en-US" sz="1600" dirty="0">
                <a:latin typeface="Century Gothic" charset="0"/>
              </a:rPr>
              <a:t>IR</a:t>
            </a:r>
            <a:r>
              <a:rPr lang="bg-BG" sz="1600" dirty="0">
                <a:latin typeface="Century Gothic" charset="0"/>
              </a:rPr>
              <a:t> </a:t>
            </a:r>
            <a:r>
              <a:rPr lang="en-US" sz="1600" dirty="0">
                <a:latin typeface="Century Gothic" charset="0"/>
              </a:rPr>
              <a:t>transmitter</a:t>
            </a:r>
            <a:r>
              <a:rPr lang="bg-BG" sz="1600" dirty="0">
                <a:latin typeface="Century Gothic" charset="0"/>
              </a:rPr>
              <a:t> от предходната версия. 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 descr="Irtoy-v2-a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1412776"/>
            <a:ext cx="75026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Особености:</a:t>
            </a:r>
          </a:p>
          <a:p>
            <a:pPr lvl="1" fontAlgn="base"/>
            <a:r>
              <a:rPr lang="en-US" dirty="0" smtClean="0"/>
              <a:t>NEW: 100mA constant current IR transmitter with improved range</a:t>
            </a:r>
          </a:p>
          <a:p>
            <a:pPr lvl="1" fontAlgn="base"/>
            <a:r>
              <a:rPr lang="en-US" dirty="0" smtClean="0"/>
              <a:t>NEW: Infrared frequency measurement</a:t>
            </a:r>
          </a:p>
          <a:p>
            <a:pPr lvl="1" fontAlgn="base"/>
            <a:r>
              <a:rPr lang="en-US" dirty="0" smtClean="0"/>
              <a:t>NEW: Pin breakout area</a:t>
            </a:r>
          </a:p>
          <a:p>
            <a:pPr lvl="1" fontAlgn="base"/>
            <a:r>
              <a:rPr lang="en-US" dirty="0" smtClean="0"/>
              <a:t>Infrared remote control decoder (RC5)</a:t>
            </a:r>
          </a:p>
          <a:p>
            <a:pPr lvl="1" fontAlgn="base"/>
            <a:r>
              <a:rPr lang="en-US" dirty="0" smtClean="0"/>
              <a:t>Infrared signal logic analyzer</a:t>
            </a:r>
          </a:p>
          <a:p>
            <a:pPr lvl="1" fontAlgn="base"/>
            <a:r>
              <a:rPr lang="en-US" dirty="0" smtClean="0"/>
              <a:t>Capture and replay infrared signals</a:t>
            </a:r>
          </a:p>
          <a:p>
            <a:pPr lvl="1" fontAlgn="base"/>
            <a:r>
              <a:rPr lang="en-US" dirty="0" smtClean="0"/>
              <a:t>USB connection, USB </a:t>
            </a:r>
            <a:r>
              <a:rPr lang="en-US" dirty="0" err="1" smtClean="0"/>
              <a:t>bootloader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easy updates</a:t>
            </a:r>
          </a:p>
          <a:p>
            <a:pPr lvl="1" fontAlgn="base"/>
            <a:r>
              <a:rPr lang="en-US" dirty="0" smtClean="0"/>
              <a:t>Supported in </a:t>
            </a:r>
            <a:r>
              <a:rPr lang="en-US" dirty="0" err="1" smtClean="0"/>
              <a:t>WinLIRC</a:t>
            </a:r>
            <a:endParaRPr lang="en-US" dirty="0" smtClean="0"/>
          </a:p>
          <a:p>
            <a:pPr lvl="1" fontAlgn="base"/>
            <a:r>
              <a:rPr lang="en-US" dirty="0" smtClean="0"/>
              <a:t>Open source (CC-BY-SA)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606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 Toy v.2</a:t>
            </a:r>
            <a:endParaRPr kumimoji="0" lang="bg-BG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7" y="2492896"/>
            <a:ext cx="7560839" cy="3755503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Основни компоненти:</a:t>
            </a:r>
          </a:p>
          <a:p>
            <a:pPr marL="800100" lvl="1" indent="-342900">
              <a:buFont typeface="+mj-lt"/>
              <a:buAutoNum type="arabicPeriod"/>
            </a:pPr>
            <a:r>
              <a:rPr lang="bg-BG" dirty="0" smtClean="0"/>
              <a:t> </a:t>
            </a:r>
            <a:r>
              <a:rPr lang="en-US" dirty="0" smtClean="0"/>
              <a:t>USB </a:t>
            </a:r>
            <a:r>
              <a:rPr lang="en-US" dirty="0" smtClean="0"/>
              <a:t>MINI-B connector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bg-BG" dirty="0" smtClean="0"/>
              <a:t> </a:t>
            </a:r>
            <a:r>
              <a:rPr lang="en-US" dirty="0" smtClean="0"/>
              <a:t>Indicator </a:t>
            </a:r>
            <a:r>
              <a:rPr lang="en-US" dirty="0" smtClean="0"/>
              <a:t>LED, blinks on receive and indicates other functions depending on 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Infrared transmitter LED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Infrared demodulator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Infrared frequency detector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PIC programming header pins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Serial UART pins, can be used as a USB-&gt;serial converter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Access to the infrared transmitter and demodulator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Unused pins, including +5volt supply from USB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IR Toy v.2</a:t>
            </a:r>
            <a:endParaRPr lang="bg-BG" dirty="0"/>
          </a:p>
        </p:txBody>
      </p:sp>
      <p:pic>
        <p:nvPicPr>
          <p:cNvPr id="1026" name="Picture 2" descr="C:\Users\kristiqn\Desktop\Irtoyv2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0" y="2852936"/>
            <a:ext cx="4320480" cy="2457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592" y="3861048"/>
            <a:ext cx="6120680" cy="1872208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  	Микроконтролерът използван в </a:t>
            </a:r>
            <a:r>
              <a:rPr lang="en-US" dirty="0" smtClean="0"/>
              <a:t>IR Toy v.2</a:t>
            </a:r>
            <a:r>
              <a:rPr lang="bg-BG" dirty="0" smtClean="0"/>
              <a:t> е </a:t>
            </a:r>
            <a:r>
              <a:rPr lang="en-US" dirty="0" smtClean="0"/>
              <a:t> </a:t>
            </a:r>
            <a:r>
              <a:rPr lang="en-US" dirty="0" smtClean="0"/>
              <a:t>PIC18F2550</a:t>
            </a:r>
            <a:r>
              <a:rPr lang="bg-BG" dirty="0" smtClean="0"/>
              <a:t>на </a:t>
            </a:r>
            <a:r>
              <a:rPr lang="en-US" dirty="0" smtClean="0"/>
              <a:t>Microchip. </a:t>
            </a:r>
            <a:r>
              <a:rPr lang="bg-BG" dirty="0" smtClean="0"/>
              <a:t>Всичко използва 5</a:t>
            </a:r>
            <a:r>
              <a:rPr lang="en-US" dirty="0" smtClean="0"/>
              <a:t>V </a:t>
            </a:r>
            <a:r>
              <a:rPr lang="bg-BG" dirty="0" smtClean="0"/>
              <a:t>затова захранването е директно от </a:t>
            </a:r>
            <a:r>
              <a:rPr lang="en-US" dirty="0" smtClean="0"/>
              <a:t>USB </a:t>
            </a:r>
            <a:r>
              <a:rPr lang="bg-BG" dirty="0" smtClean="0"/>
              <a:t>порта.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606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 Toy v.2</a:t>
            </a:r>
            <a:endParaRPr kumimoji="0" lang="bg-BG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kristiqn\Desktop\Irtoy-v2-microcontro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196752"/>
            <a:ext cx="4581525" cy="250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8"/>
            <a:ext cx="8946541" cy="4195481"/>
          </a:xfrm>
        </p:spPr>
        <p:txBody>
          <a:bodyPr/>
          <a:lstStyle/>
          <a:p>
            <a:r>
              <a:rPr lang="bg-BG" dirty="0" smtClean="0"/>
              <a:t>Основните компоненти, които ще се използват за реализация на тази част от проекта са:</a:t>
            </a:r>
          </a:p>
          <a:p>
            <a:pPr lvl="1"/>
            <a:r>
              <a:rPr lang="en-US" b="1" dirty="0" smtClean="0"/>
              <a:t>Infrared </a:t>
            </a:r>
            <a:r>
              <a:rPr lang="en-US" b="1" dirty="0" smtClean="0"/>
              <a:t>demodulator</a:t>
            </a:r>
            <a:r>
              <a:rPr lang="en-US" dirty="0" smtClean="0"/>
              <a:t> (RX1) </a:t>
            </a:r>
            <a:r>
              <a:rPr lang="bg-BG" b="1" dirty="0" smtClean="0"/>
              <a:t>-</a:t>
            </a:r>
            <a:endParaRPr lang="en-US" b="1" dirty="0" smtClean="0"/>
          </a:p>
          <a:p>
            <a:pPr lvl="1">
              <a:buNone/>
            </a:pPr>
            <a:r>
              <a:rPr lang="bg-BG" dirty="0" smtClean="0"/>
              <a:t>Декодира  инфрачервените  сигнали, които е</a:t>
            </a:r>
          </a:p>
          <a:p>
            <a:pPr lvl="1">
              <a:buNone/>
            </a:pPr>
            <a:r>
              <a:rPr lang="bg-BG" dirty="0" smtClean="0"/>
              <a:t>прихванал в обсега си.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606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 Toy v.2</a:t>
            </a:r>
            <a:endParaRPr kumimoji="0" lang="bg-BG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C:\Users\kristiqn\Desktop\Usbirtoy-v2-demodula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3501008"/>
            <a:ext cx="7416824" cy="2815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Infrared frequency </a:t>
            </a:r>
            <a:r>
              <a:rPr lang="en-US" b="1" dirty="0" smtClean="0"/>
              <a:t>detector</a:t>
            </a:r>
            <a:r>
              <a:rPr lang="bg-BG" b="1" dirty="0" smtClean="0"/>
              <a:t>-</a:t>
            </a:r>
          </a:p>
          <a:p>
            <a:pPr lvl="1">
              <a:buNone/>
            </a:pPr>
            <a:r>
              <a:rPr lang="bg-BG" dirty="0" smtClean="0"/>
              <a:t>	Това е различно от демодулатора по-горе. Демодулатора търси сигнали с 38</a:t>
            </a:r>
            <a:r>
              <a:rPr lang="en-US" dirty="0" smtClean="0"/>
              <a:t>kHz </a:t>
            </a:r>
            <a:r>
              <a:rPr lang="bg-BG" dirty="0" smtClean="0"/>
              <a:t> носеща вълна и ги декодира до чист стрийм с продължителност 1</a:t>
            </a:r>
            <a:r>
              <a:rPr lang="en-US" dirty="0" smtClean="0"/>
              <a:t>s </a:t>
            </a:r>
            <a:r>
              <a:rPr lang="bg-BG" dirty="0" smtClean="0"/>
              <a:t>и 0</a:t>
            </a:r>
            <a:r>
              <a:rPr lang="en-US" dirty="0" smtClean="0"/>
              <a:t>s. </a:t>
            </a:r>
            <a:r>
              <a:rPr lang="bg-BG" dirty="0" smtClean="0"/>
              <a:t>Декодера търси индивидуални излъчвания на сигналите в носещата вълна.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606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 Toy v.2</a:t>
            </a:r>
            <a:endParaRPr kumimoji="0" lang="bg-BG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kristiqn\Desktop\Usbirtoy-v2-det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789040"/>
            <a:ext cx="7704856" cy="2846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Infrared </a:t>
            </a:r>
            <a:r>
              <a:rPr lang="en-US" b="1" dirty="0" smtClean="0"/>
              <a:t>transmitter</a:t>
            </a:r>
            <a:r>
              <a:rPr lang="en-US" dirty="0" smtClean="0"/>
              <a:t> (TX) </a:t>
            </a:r>
            <a:r>
              <a:rPr lang="bg-BG" b="1" dirty="0" smtClean="0"/>
              <a:t>–</a:t>
            </a:r>
          </a:p>
          <a:p>
            <a:pPr lvl="2">
              <a:buNone/>
            </a:pPr>
            <a:r>
              <a:rPr lang="bg-BG" dirty="0" smtClean="0"/>
              <a:t>	Използва се за предаване на сигнали. Той е като всеки друг </a:t>
            </a:r>
            <a:r>
              <a:rPr lang="en-US" dirty="0" smtClean="0"/>
              <a:t>LED , </a:t>
            </a:r>
            <a:r>
              <a:rPr lang="bg-BG" dirty="0" smtClean="0"/>
              <a:t> но е с дължина на вълната около 940</a:t>
            </a:r>
            <a:r>
              <a:rPr lang="en-US" dirty="0" smtClean="0"/>
              <a:t>nm </a:t>
            </a:r>
            <a:r>
              <a:rPr lang="bg-BG" dirty="0" smtClean="0"/>
              <a:t>извън видимия спектър. Трансмитерът е свързан с пин на микроконтролера посредством пулсиращ модулатор. Този модулатор(</a:t>
            </a:r>
            <a:r>
              <a:rPr lang="en-US" dirty="0" smtClean="0"/>
              <a:t>pulse-width </a:t>
            </a:r>
            <a:r>
              <a:rPr lang="en-US" dirty="0" smtClean="0"/>
              <a:t>modulator</a:t>
            </a:r>
            <a:r>
              <a:rPr lang="bg-BG" dirty="0" smtClean="0"/>
              <a:t>) олеснява създаването на инфрачервени сигнали с честоти видими за </a:t>
            </a:r>
            <a:r>
              <a:rPr lang="en-US" dirty="0" smtClean="0"/>
              <a:t>IR </a:t>
            </a:r>
            <a:r>
              <a:rPr lang="en-US" dirty="0" smtClean="0"/>
              <a:t>receivers</a:t>
            </a:r>
            <a:r>
              <a:rPr lang="bg-BG" dirty="0" smtClean="0"/>
              <a:t>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606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 Toy v.2</a:t>
            </a:r>
            <a:endParaRPr kumimoji="0" lang="bg-BG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kristiqn\Desktop\Usbirtoy-v2-transmitter-i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4005064"/>
            <a:ext cx="6984776" cy="2508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452718"/>
            <a:ext cx="8995394" cy="1400530"/>
          </a:xfrm>
        </p:spPr>
        <p:txBody>
          <a:bodyPr/>
          <a:lstStyle/>
          <a:p>
            <a:r>
              <a:rPr lang="bg-BG" dirty="0" smtClean="0"/>
              <a:t>Разпределение на задачите</a:t>
            </a:r>
            <a:endParaRPr dirty="0"/>
          </a:p>
        </p:txBody>
      </p:sp>
      <p:graphicFrame>
        <p:nvGraphicFramePr>
          <p:cNvPr id="9" name="Content Placeholder 8" descr="Process Lis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0810671"/>
              </p:ext>
            </p:extLst>
          </p:nvPr>
        </p:nvGraphicFramePr>
        <p:xfrm>
          <a:off x="1103312" y="1628800"/>
          <a:ext cx="10105255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5560" y="2420888"/>
            <a:ext cx="7920880" cy="2088232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Въпроси ?</a:t>
            </a:r>
          </a:p>
        </p:txBody>
      </p:sp>
    </p:spTree>
    <p:extLst>
      <p:ext uri="{BB962C8B-B14F-4D97-AF65-F5344CB8AC3E}">
        <p14:creationId xmlns:p14="http://schemas.microsoft.com/office/powerpoint/2010/main" xmlns="" val="40831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5400" y="1931755"/>
            <a:ext cx="921702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Системата да следи осветлението и температурата в помещение/помещения и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подава </a:t>
            </a:r>
            <a:r>
              <a:rPr lang="ru-RU" dirty="0"/>
              <a:t>команди за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управление </a:t>
            </a:r>
            <a:r>
              <a:rPr lang="ru-RU" dirty="0"/>
              <a:t>на база на отчитанията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осветлението е чрез </a:t>
            </a:r>
            <a:r>
              <a:rPr lang="ru-RU" dirty="0" smtClean="0"/>
              <a:t>цифрови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изходи </a:t>
            </a:r>
            <a:r>
              <a:rPr lang="ru-RU" dirty="0"/>
              <a:t>през релета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температурата е чрез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команди </a:t>
            </a:r>
            <a:r>
              <a:rPr lang="ru-RU" dirty="0"/>
              <a:t>към климатик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Bluetooth или </a:t>
            </a:r>
            <a:r>
              <a:rPr lang="ru-RU" dirty="0" smtClean="0"/>
              <a:t>USB</a:t>
            </a:r>
            <a:r>
              <a:rPr lang="en-US" dirty="0" smtClean="0"/>
              <a:t> </a:t>
            </a:r>
            <a:r>
              <a:rPr lang="bg-BG" dirty="0" smtClean="0"/>
              <a:t>модул </a:t>
            </a:r>
            <a:r>
              <a:rPr lang="bg-BG" dirty="0"/>
              <a:t>за дистанционно).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702" y="1772816"/>
            <a:ext cx="5494050" cy="4061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Кратко описание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xmlns="" val="3920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946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761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 Клиент-Сървър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8642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сървъра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620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клиента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027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4465" cy="1400530"/>
          </a:xfrm>
        </p:spPr>
        <p:txBody>
          <a:bodyPr/>
          <a:lstStyle/>
          <a:p>
            <a:r>
              <a:rPr lang="bg-BG" dirty="0" smtClean="0"/>
              <a:t>Използвана периферия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465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369</Words>
  <Application>Microsoft Office PowerPoint</Application>
  <PresentationFormat>Custom</PresentationFormat>
  <Paragraphs>75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Система за управление в „Умна къща“</vt:lpstr>
      <vt:lpstr>Slide 2</vt:lpstr>
      <vt:lpstr>Slide 3</vt:lpstr>
      <vt:lpstr>Въведение в Raspberry Pi</vt:lpstr>
      <vt:lpstr>Въведение в Raspberry Pi</vt:lpstr>
      <vt:lpstr>Комуникация Клиент-Сървър</vt:lpstr>
      <vt:lpstr>Технологии от страна на сървъра</vt:lpstr>
      <vt:lpstr>Технологии от страна на клиента</vt:lpstr>
      <vt:lpstr>Използвана периферия</vt:lpstr>
      <vt:lpstr>IR Toy v.2</vt:lpstr>
      <vt:lpstr>Slide 11</vt:lpstr>
      <vt:lpstr>IR Toy v.2</vt:lpstr>
      <vt:lpstr>Slide 13</vt:lpstr>
      <vt:lpstr>Slide 14</vt:lpstr>
      <vt:lpstr>Slide 15</vt:lpstr>
      <vt:lpstr>Slide 16</vt:lpstr>
      <vt:lpstr>Разпределение на задачите</vt:lpstr>
      <vt:lpstr>Благодарим за вниманието!  Въпроси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управление в „Умна къща“</dc:title>
  <dc:creator/>
  <cp:keywords/>
  <cp:lastModifiedBy/>
  <cp:revision>2</cp:revision>
  <dcterms:created xsi:type="dcterms:W3CDTF">2015-04-20T08:09:15Z</dcterms:created>
  <dcterms:modified xsi:type="dcterms:W3CDTF">2015-04-20T11:02:49Z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