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;base64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google.com/" TargetMode="Externa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Uvod</a:t>
            </a:r>
            <a:r>
              <a:rPr/>
              <a:t> </a:t>
            </a:r>
            <a:r>
              <a:rPr/>
              <a:t>u</a:t>
            </a:r>
            <a:r>
              <a:rPr/>
              <a:t> </a:t>
            </a:r>
            <a:r>
              <a:rPr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Dragomir</a:t>
            </a:r>
            <a:r>
              <a:rPr/>
              <a:t> </a:t>
            </a:r>
            <a:r>
              <a:rPr/>
              <a:t>Lekovic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Septembar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</a:t>
            </a:r>
            <a:r>
              <a:rPr/>
              <a:t> </a:t>
            </a:r>
            <a:r>
              <a:rPr/>
              <a:t>je</a:t>
            </a:r>
            <a:r>
              <a:rPr/>
              <a:t> </a:t>
            </a:r>
            <a:r>
              <a:rPr/>
              <a:t>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 je distributivni sistem za pracenje razvitka nekog projekta.</a:t>
            </a:r>
          </a:p>
          <a:p>
            <a:pPr lvl="0" marL="0" indent="0">
              <a:buNone/>
            </a:pPr>
            <a:r>
              <a:rPr/>
              <a:t>Taj projekat ne mora da bude vezan za programiranje vec za bilo sta od pisanja zbirke pesama do grafickog dizajna.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Kada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zasto</a:t>
            </a:r>
            <a:r>
              <a:rPr/>
              <a:t> </a:t>
            </a:r>
            <a:r>
              <a:rPr/>
              <a:t>je</a:t>
            </a:r>
            <a:r>
              <a:rPr/>
              <a:t> </a:t>
            </a:r>
            <a:r>
              <a:rPr/>
              <a:t>nastao?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 nastaje 2005. godine, autor je Linus Torvalds(tkdj. je i autor Linux-a).</a:t>
            </a:r>
          </a:p>
          <a:p>
            <a:pPr lvl="0" marL="0" indent="0">
              <a:buNone/>
            </a:pPr>
            <a:r>
              <a:rPr/>
              <a:t>Zbog prirode Linux-a kao softvera otvorenog koda, koja nalaze da bilo ko moze da ucestvuje u izradi, bio je potreban sistem koji ce cuvati sve predlozene i usvojene promene.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Razlika</a:t>
            </a:r>
            <a:r>
              <a:rPr/>
              <a:t> </a:t>
            </a:r>
            <a:r>
              <a:rPr/>
              <a:t>izmedju</a:t>
            </a:r>
            <a:r>
              <a:rPr/>
              <a:t> </a:t>
            </a:r>
            <a:r>
              <a:rPr/>
              <a:t>git-a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dotadasnjih</a:t>
            </a:r>
            <a:r>
              <a:rPr/>
              <a:t> </a:t>
            </a:r>
            <a:r>
              <a:rPr/>
              <a:t>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Dotadasnji VCS-ovi nisu bili brzi, bili su komplikovani za koriscenje i nisu koristili distributivni model.</a:t>
            </a:r>
          </a:p>
          <a:p>
            <a:pPr lvl="0" marL="0" indent="0">
              <a:buNone/>
            </a:pPr>
            <a:r>
              <a:rPr/>
              <a:t>Distributivni model znaci da postoji centralni repozitorijum(dalje u tekstu “repo”) koji prati sve promene, a svako ko ima zelju da vidi ili izmeni kod dobija kopiju sa servera koji cuva taj repo i nad kojom osoba moze raditi sta god zeli.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Kako</a:t>
            </a:r>
            <a:r>
              <a:rPr/>
              <a:t> </a:t>
            </a:r>
            <a:r>
              <a:rPr/>
              <a:t>izgleda</a:t>
            </a:r>
            <a:r>
              <a:rPr/>
              <a:t> </a:t>
            </a:r>
            <a:r>
              <a:rPr/>
              <a:t>rad</a:t>
            </a:r>
            <a:r>
              <a:rPr/>
              <a:t> </a:t>
            </a:r>
            <a:r>
              <a:rPr/>
              <a:t>sa</a:t>
            </a:r>
            <a:r>
              <a:rPr/>
              <a:t> </a:t>
            </a:r>
            <a:r>
              <a:rPr/>
              <a:t>git-om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 je u osnovi dizajniran kao program za komandnu liniju, odakle ga je i najlakse koristiti.</a:t>
            </a:r>
          </a:p>
          <a:p>
            <a:pPr lvl="0" marL="0" indent="0">
              <a:buNone/>
            </a:pPr>
            <a:r>
              <a:rPr/>
              <a:t>Medjutim svi editori(poput: Visual Studio, VS Code, Sublime Text, Eclipse, Vim, Emacs…) mogu da pokrecu git komande.</a:t>
            </a:r>
          </a:p>
          <a:p>
            <a:pPr lvl="0" marL="0" indent="0">
              <a:buNone/>
            </a:pPr>
            <a:r>
              <a:rPr/>
              <a:t>Uz to postoje mnogi graficki git klijenti ali ovde cu se fokusirati na CLI zbog univerzalnosti i efikasnosti.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Razvijanje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repozitorijuma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Postoji nekoliko modela po kome se repo moze razvijati i ovde cu opisati 3 najcesca:</a:t>
            </a:r>
          </a:p>
          <a:p>
            <a:pPr lvl="1"/>
            <a:r>
              <a:rPr/>
              <a:t>Osnovni model: Sve izmene idu na </a:t>
            </a:r>
            <a:r>
              <a:rPr>
                <a:latin typeface="Courier"/>
              </a:rPr>
              <a:t>main</a:t>
            </a:r>
            <a:r>
              <a:rPr/>
              <a:t> granu i kompletne verzije su tagovane ili se cuvaju odvojeno.</a:t>
            </a:r>
          </a:p>
          <a:p>
            <a:pPr lvl="1"/>
            <a:r>
              <a:rPr/>
              <a:t>CI/CD model: Na </a:t>
            </a:r>
            <a:r>
              <a:rPr>
                <a:latin typeface="Courier"/>
              </a:rPr>
              <a:t>main</a:t>
            </a:r>
            <a:r>
              <a:rPr/>
              <a:t> grani se uvek nalazi stabilna verzija softvera a nova funkcionalnost se dodaje na odvoejnim granama.</a:t>
            </a:r>
          </a:p>
          <a:p>
            <a:pPr lvl="1"/>
            <a:r>
              <a:rPr/>
              <a:t>GitFlow: Najkomplikovaniji od ovih sistema, medjutim je i najbolji za glomazne i velike projekte.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Slika</a:t>
            </a:r>
          </a:p>
        </p:txBody>
      </p:sp>
      <p:pic>
        <p:nvPicPr>
          <p:cNvPr descr="data:image/png;base64,iVBORw0KGgoAAAANSUhEUgAAATAAAACmCAMAAABqbSMrAAABjFBMVEX////llT9puk7PV4nlwDqSW9b5+vxht0PLgC693rRetj+PVdWKS9Pkjy3OUYX67/PY69P08PrMRoC4mePoyF3yzrDel7JTmTzjuxr34tHHoACrOGiMkZzw8fLJdQDF4r3V19ufo6zkvSru9uzm5+n88uvKzNHjjSiytbz89+vExszf4OP05Lj01Lnqv897QsFFlCjSwe3KeRerr7eZnaf159yg0ZKy2adKlzBdqESEipZTWGHajDjLfSWoI17n8+SRyoB/w2q607Ofcdrh1fPatCzawnrVl1zkv6DesInMkKZSsi2j0pZ/sXE8kRrN38icwZKuzKZaY3VsdINvqV5zML5tI7x5PcEADSWmfN2HVsfi0JvQr0X479XNqS/Ri0Tmmkvy1+GExXCKt31IUme5odzo4POZZ9i+o+XJsurSxOlFS1V+goceKDcGFytJTlgAAAcwOETu2JPrznTz4rDTtVfdxoPapHTqq2/stIJTXG/Vp7i4XIAyQFnDfJfZgKOzT3fmscXAdJHhwc21RzzyAAAOeklEQVR4nO2diV/bRhbHBzcrc2PSBZdasmUsHCHhAJY4YgO2CQ2XQ1IcAkkDhDTNNonTbbqkhCYtTfOP74xsHT50n+1HXz4okJnRPP3mzZs3smwACAkJCQkJCQkJCQkJCQnxj0zJ+Zq+4LZ5qb7q4rNKtB+iXbHUt7RYrkRgvd0ld02yREw2L+VmP4v9UUgkEolG+mNaFUu70UbNaCRadtMia8QU5i262M9SP+wiWoEaLEajmoIhW6LRcrSSqkQqLlpkjYxwHZFKJJJydTxjsJ9KealU2i3H+qNargxNiVbLsdKzSN9SNOKeRRZBU6S6uFTaraZS/S6O5y7qKJMqxfrKoBLVCE1V5GB9mVSsrwr6ojrRznvKyLxUJgIWlzKujme/MDLPys8qaO5X1SuiqRuJ9EWrEVQzcIJVkXmVpWfVSsRd8zIRIUw20Jz7gmLRZt3+jHsmWWNRad6umz0960exXMgqtJfjlKJi8II+6NuVzSu72lO1Uq4upWIxXacpVcqLS32pWClw7iUQC7Z5ISEhISF+E1NHq1kmZvSGSEl/LfUTs+ZldvvV0Eix1uNzc3N7D/Q1y9zdgzWXvzVlk3eUHiDz4usmmmT6I2qo76sfzMUF9vR6urfXqDj3wIRJ3rEumnfXeBsrgt1djt9CFW7F9+5pnrwEDWpUXA6iYnA4m9exbFwxC4Ldm4s3a8CeNE8ebxgEic+ZcXuPWFaYpz3yCiTB0E1UYWcl76tVBLsr9aPREQmUykJpg+RipHBsMc+wi4mC9YPFVLUCN4jl8mJZWzC5n8it5fsq563xAHy7LCkbie+ZvCg3wQvoeF9p3pzRtpJgpQzcTJdSS5lUSfYwDANYx2FPKdj3gM5iOMjSAKfYNOBIAgcMA3ge22+zKEPhgGYwHMtyAGdZHnCwIcYIDflmQ/QLmQZpUqgLcILkAM8qGvI2GuJSwxp4Di/9e0vjKQoWXSpXU9C/UkuLS1EHPKxQwILrYXyBAnY9TAhfTXRi2ANFDFtWi+U0aAsScdOX5R6McFxfthJiLayS64pVUttvFMtQEHPXOSuLuJU87EFzaG7F57RlEBOdSDxQDibyraiYmTTRUqYfX4YZFpxlc2oRTDJpr1FxOR7I/eT9OdE8420yu1E1NPaS9/fmlpeN7MHuxVHFve+NG+QpTfP0xr2FVJ8qml2tr8OtN8Xonr+0vn4vkO4FYWuCeV52mfWyM4fB9hmG8q67NCH8Q2tUwRh+H/PGGksQ+7iHA94cG4rVqIOTNOGJMRYhKdK7zkShMI1BwrLPg+xh3sYTTpRCY1IWABVgwSi/ArBqv4Gejp6bR0u+ozZSNOmRKdZgSG/7IxWTzeOu/54og1O6W3nBK0uswXkdMGhlPqGVWwQUD1PWbr0zRJuXcQHXUCvhdofWjDWb5luLA5xOCOhvgp2mJUmm94kWwTDcW2NMY8P/v1Rn1PhZ0EsL4NUPX/7wqvFrwB2M4Cw3HR0cUGNwXqsh1r40bhweHB4eHhy88mEF8pDRwX+pMaApWPsyM/9wdnZ2AH4/fOnzCqQPaSPkWxeMbPntBdRLaAUV27BujjfYCRgKwQaEw4BRwVqn5O3D2Waz2cPHNuzxAsZOyiMJdvs/jwYHbw/M/zg4YEyw1tM8nJWEnj14YdoMI0HPscBI2mksCjbw4/zGy/lRdHg5YN7DNg6Ugr0yZQL/mmNrMJPEazW6rvhvlssyzXSpSMLv2mtnkmF7d3VkwV5uvHix8ejlxsa8LFjXZyuaBxKTf20TzIRrwhyuCCiKw99kiyRG41itjtUJnEoDni7idZIukixfr7P17BFdpLJFhmFoMm1rVbGeUiCUU/K28PXokbEpiSmnyIsWwUxF/TrDF9litgaKb+CPdbpOv+V+4jjA1GvFIvsTcZR9i9Vfc+An4r/Uz/C3epF/a+VKRWzObOurJNuyNh/MSqFv9qGpVYguEkdskSyC1xSg63WuTuNv+TcUII642hvsiDqCWtZqRXAEXrM/Ez+DN3ixaOFCRexuQqwL1soPkovNHnxpzoR0kaN4UGN4AhBFrF4HZJ1CsazO0jxAU5IDaYJn64Cj4ZQEeJbzfucsY0OwVrMfHwo+NjB7OOuiubah7EUwW4K1bvixxweHMM8/PHgc6H0kYde60YNBNfSyg/au5x8/PHj4+KVNg9yFJW2fAhtVRacl3ZkWjQbau4DPjzaoiRPge62svwOqcteS8nMR04bXr+ImqsIwAb0fFtiAgZF+W9Adv1/56xL1RTjSOzOM47eHad25x4I3KzG7Oat9tF6rYgL3cCLh/xhqL4fev/SnCUH6bYEeDmTVTsL4HcGA/k42HQAbRfyfjwgdK4IU+YPxWrxuYC8ESLIgkNW/uR6QnaVzOetX6hw7cX63Hxv47snXXz/5TrfYMSumv7qmxuSMfnMjA+dmvnj8dZPugzstFhu4FIPYFMzIwJHurZVIr2+uXftGRbFp7WJL2BTM2B051za9UImGrfCHLsUnYvE3XYstIQo2OQm/LQhm6N4X5tK291wUBCl23lE8oyxWD3PmaAo2eT5zbfKX/0HZJiXdDAlmEHd87B2acKIPvWspeg6DxR1l8ROH+hQFOz4+BzPnAH5NzwBJMK1HBRoHlOxjTR/qPMjPEhAsUD+RWnOg0TE6nCgVOQFkFjAExYAsizEcRyv1vObYnJQEmzk//mVm+hx+zRxPmvAwo5PNjbWyTTCCAiyGUYAiAMvjpKuCwRimwMyUJI1mOITzt/pb5tydlqIa/P7VxSnZDWOCGb9r4nzO3xLVO609djHoWxfMRA5NOb4BPpHTipMuxU9asg7GERe3L5iZd4XZfqG+DSEzhcB/prWLUeKKsQ5skOwLZob2N9jYZvqksfU56aYXEHxMoFGMOeFj/1bH4HaCNuM2pNOPpB/feffujrqlx7++e3JHHnnC71faEIQpDfy+06/1HnWvIE3VzjorGWs2wQvAvX2Tz707Gvlp2vzzEn+728BZ51JYCuetfFiH34/LcGYjOelg56wFwTQ/nsQLzE4yAx9yZPRMFp2F8zf2mw+kTn3GDGX5PF5+UFEHFl6Gd2hS2DiNi7fO9aHMT8s06UTHdp4pZJ3ed5iAKtRI842ct8OsBX6l0ezvVt5FjT5rxqZodh9aJf16yI4oWNqkMQWbGZHtSOjfB7hYWq0KmD0XceQZOd7cBndhQhXTXS9MLGiUTXX8X7aQRreSpzSaaXfmSGpAAHq/+ePURBcrW5m6MaTGjZy5jreT+Xw+ud2taGETliV7x7qVjfWisk1zmk1doM7yW+YsVAHDCcHFJk6RJafajjJ1o0eNIVOCTa2u9iJW852XPpZslOU3O9tt5hvNkmZ6mxBPeGrGRDV4nEehdLtx0tXuYy7imGBQrxXYaAVeRbtXTyR7e3uEsvxFe7OLvNCsp7c3aTwETEknXHVEMYGtpiXQSi3HdUqw7dXeZrPe1XZVGlIKtrSrArWUylYNd7Ypd+bQrBQGQbZSI5CJgt0Yaoj0FB0sCCZ1By9C0R8Jv3N58fJ6VlblSSnsAjdX5WZ5I/2hEy4k5ROakFkVDC0d8ojDIdeYlKJgYOLp5eX795cTT7fgl2nBFmRR4JXLbrSfRqasKMqkInKfBEDRbEXLTIkC3jICPZreYBDiN6Zl6JTD2kFTsKe5CZRfoO/cRG5sqCmY/rMVwgEDEy2C5dDfmEjD3SKRpmrgQilYEpDNP0vBEXgWJJWCXRj44xUF8BxGG+UILJj/ExetpyeyDJMGp/IUWenViIyih01cXo6937oc277MbS0452E1vM3DklIRibL8pFkPwwuE8x5WS5v2MBS3kFsNDfUMvX/aY1ow5ZUrrwEt1yoxjEXbGtMxDJ2wJYYldZvoImRh20rBDMSwLpgS7EKxSraPj7wgdIgii2nm0nvlExpySyMsKFdJjSzaKcHE1AglVO3dbSXFDKczbTpdFcuSxhMEKRnpVSwidrmQ87CObFGBY4nrAsqTV1Ci3JmAbkM1UVm3xPy00axXO79uIyd21mVbYRm051hZ6b4fkXFuLzm1KewlT7tdQm41r7rPFLag+VVznS2cCp1d2I/4CrbyeQMb1NyYKmY7nMqN5dRGfCE3prr1mVBvpg46oaNyCZbkcubv0YR4ihc3MLEsX/P/9QCH8OSxBZ4x8K6wvwuePLZA//bPEcyLF66yZJDeumoX0vUe/H/Ay1FI0u0egvDYpaO4PF3+YQ4G3H4/OuP3U7Iu4KaL/fP8C0K65wSUzx8B5hZuPRLp96OWrmHrA8XV6firBz4wrs6InfO2ZvwjN3d2PpwZaXf2YWfns0qZ/59nBa/k+rAa12/aOXHL+0N21tbWEmtrH3WH4CwhVFz70PWUQZiQI9e/UGPYlmDNT6kTrvHjWiKRGIbfazqKfZYq7nSUOf/mQUu4KBh6ZyDxO0D+lRgWzgiV0DYG6tXoOrHWNi3JIExHhCjY8LALggECJ2gkg3jyRPe5JvJHU68OaRkn3unoDE3Bhq/GUdS6QgdROwcEy9bSBfBhLSGNQeJPlZrCsipXhNJKSwSciwG6mdMU7PrZp083xz+NfBr/dPbp87BjHoYOO4lhhQ4qNbm04IqKih9gUg/9M03atsJRJMGuRs7ORs7Gz27ePDuTPMzgsxWNByzaDtKHUvzRLhjcDfLo4Yc0C/N2Ogt4jKQ5UCPO2gRLU+beiukJYgy7Gv7iCjF+dfXFuGMeJrCjnJKqHlYAbR6mloz5jGKVHEbBC2nlXAwT+CzrkEj8oVJJcKWE7Iu6GYhfuJpWNEmIi9+wIpR347O0niYSfznUudN4IRiMTYIQXfPRFj42EjGYuq4F9TaOF4JBxVAGr68XAH81KyYCOiGRYOo4JhjA0GZy7S8Du+/PH9G2UzO99RlsRBWH+zFacySoszEkJCQkJCQkJCQkJCQkJMQd/g8jwFAJ0CRMKgAAAABJRU5ErkJggg==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00200"/>
            <a:ext cx="735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GitFLow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Osnovne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komande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git init</a:t>
            </a:r>
          </a:p>
          <a:p>
            <a:pPr lvl="1"/>
            <a:r>
              <a:rPr>
                <a:latin typeface="Courier"/>
              </a:rPr>
              <a:t>git clone</a:t>
            </a:r>
          </a:p>
          <a:p>
            <a:pPr lvl="1"/>
            <a:r>
              <a:rPr>
                <a:latin typeface="Courier"/>
              </a:rPr>
              <a:t>git status</a:t>
            </a:r>
          </a:p>
          <a:p>
            <a:pPr lvl="1"/>
            <a:r>
              <a:rPr>
                <a:latin typeface="Courier"/>
              </a:rPr>
              <a:t>git add</a:t>
            </a:r>
          </a:p>
          <a:p>
            <a:pPr lvl="1"/>
            <a:r>
              <a:rPr>
                <a:latin typeface="Courier"/>
              </a:rPr>
              <a:t>git commit</a:t>
            </a:r>
          </a:p>
          <a:p>
            <a:pPr lvl="1"/>
            <a:r>
              <a:rPr>
                <a:latin typeface="Courier"/>
              </a:rPr>
              <a:t>git branch</a:t>
            </a:r>
          </a:p>
          <a:p>
            <a:pPr lvl="1"/>
            <a:r>
              <a:rPr>
                <a:latin typeface="Courier"/>
              </a:rPr>
              <a:t>git merge</a:t>
            </a:r>
          </a:p>
          <a:p>
            <a:pPr lvl="1"/>
            <a:r>
              <a:rPr>
                <a:latin typeface="Courier"/>
              </a:rPr>
              <a:t>git tag</a:t>
            </a:r>
          </a:p>
          <a:p>
            <a:pPr lvl="1"/>
            <a:r>
              <a:rPr>
                <a:latin typeface="Courier"/>
              </a:rPr>
              <a:t>git push</a:t>
            </a:r>
          </a:p>
          <a:p>
            <a:pPr lvl="1"/>
            <a:r>
              <a:rPr>
                <a:latin typeface="Courier"/>
              </a:rPr>
              <a:t>git remote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git</dc:title>
  <dc:creator>Dragomir Lekovic</dc:creator>
  <cp:keywords/>
  <dcterms:created xsi:type="dcterms:W3CDTF">2021-10-17T13:27:30Z</dcterms:created>
  <dcterms:modified xsi:type="dcterms:W3CDTF">2021-10-17T13:27:30Z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Septembar 2021</vt:lpwstr>
  </property>
</Properties>
</file>