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2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153-1B52-AB42-9403-CB90FB095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Lucrare</a:t>
            </a:r>
            <a:r>
              <a:rPr lang="en-US" dirty="0"/>
              <a:t> de an | </a:t>
            </a:r>
            <a:r>
              <a:rPr lang="en-US" dirty="0" err="1"/>
              <a:t>Baze</a:t>
            </a:r>
            <a:r>
              <a:rPr lang="en-US" dirty="0"/>
              <a:t> de date</a:t>
            </a:r>
            <a:br>
              <a:rPr lang="en-US" dirty="0"/>
            </a:b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 </a:t>
            </a:r>
            <a:r>
              <a:rPr lang="en-US" dirty="0" err="1"/>
              <a:t>apartamente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40FCB-62A9-1148-8294-910F56B0E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Dragomir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Țurcanu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MI-191</a:t>
            </a:r>
          </a:p>
        </p:txBody>
      </p:sp>
    </p:spTree>
    <p:extLst>
      <p:ext uri="{BB962C8B-B14F-4D97-AF65-F5344CB8AC3E}">
        <p14:creationId xmlns:p14="http://schemas.microsoft.com/office/powerpoint/2010/main" val="30125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32C6-D1AC-DD41-8814-2B81424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domeniului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D30C-6179-6849-AD0F-C5658208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Ultimii</a:t>
            </a:r>
            <a:r>
              <a:rPr lang="en-US" dirty="0"/>
              <a:t> ani </a:t>
            </a:r>
            <a:r>
              <a:rPr lang="en-US" dirty="0" err="1"/>
              <a:t>oamenii</a:t>
            </a:r>
            <a:r>
              <a:rPr lang="en-US" dirty="0"/>
              <a:t> au </a:t>
            </a:r>
            <a:r>
              <a:rPr lang="en-US" dirty="0" err="1"/>
              <a:t>devenit</a:t>
            </a:r>
            <a:r>
              <a:rPr lang="en-US" dirty="0"/>
              <a:t>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curioși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investiți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călătorii</a:t>
            </a:r>
            <a:r>
              <a:rPr lang="en-US" dirty="0"/>
              <a:t>. Ca </a:t>
            </a:r>
            <a:r>
              <a:rPr lang="en-US" dirty="0" err="1"/>
              <a:t>răspuns</a:t>
            </a:r>
            <a:r>
              <a:rPr lang="en-US" dirty="0"/>
              <a:t> la </a:t>
            </a:r>
            <a:r>
              <a:rPr lang="en-US" dirty="0" err="1"/>
              <a:t>cererea</a:t>
            </a:r>
            <a:r>
              <a:rPr lang="en-US" dirty="0"/>
              <a:t> </a:t>
            </a:r>
            <a:r>
              <a:rPr lang="en-US" dirty="0" err="1"/>
              <a:t>crescută</a:t>
            </a:r>
            <a:r>
              <a:rPr lang="en-US" dirty="0"/>
              <a:t> apar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ușura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ieftini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cade exact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. </a:t>
            </a:r>
          </a:p>
          <a:p>
            <a:r>
              <a:rPr lang="en-US" dirty="0" err="1"/>
              <a:t>Serviciul</a:t>
            </a:r>
            <a:r>
              <a:rPr lang="en-US" dirty="0"/>
              <a:t> de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apartamente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un exchange de </a:t>
            </a:r>
            <a:r>
              <a:rPr lang="en-US" dirty="0" err="1"/>
              <a:t>locuința</a:t>
            </a:r>
            <a:r>
              <a:rPr lang="en-US" dirty="0"/>
              <a:t> de </a:t>
            </a:r>
            <a:r>
              <a:rPr lang="en-US" dirty="0" err="1"/>
              <a:t>perioadă</a:t>
            </a:r>
            <a:r>
              <a:rPr lang="en-US" dirty="0"/>
              <a:t> </a:t>
            </a:r>
            <a:r>
              <a:rPr lang="en-US" dirty="0" err="1"/>
              <a:t>scurtă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doritori</a:t>
            </a:r>
            <a:r>
              <a:rPr lang="en-US" dirty="0"/>
              <a:t> de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locuri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a o face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ieftin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hotelurilor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chiriilor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doritorii</a:t>
            </a:r>
            <a:r>
              <a:rPr lang="en-US" dirty="0"/>
              <a:t> de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aventură</a:t>
            </a:r>
            <a:r>
              <a:rPr lang="en-US" dirty="0"/>
              <a:t> </a:t>
            </a:r>
            <a:r>
              <a:rPr lang="en-US" dirty="0" err="1"/>
              <a:t>plasează</a:t>
            </a:r>
            <a:r>
              <a:rPr lang="en-US" dirty="0"/>
              <a:t> </a:t>
            </a:r>
            <a:r>
              <a:rPr lang="en-US" dirty="0" err="1"/>
              <a:t>informație</a:t>
            </a:r>
            <a:r>
              <a:rPr lang="en-US" dirty="0"/>
              <a:t> </a:t>
            </a:r>
            <a:r>
              <a:rPr lang="en-US" dirty="0" err="1"/>
              <a:t>personală</a:t>
            </a:r>
            <a:r>
              <a:rPr lang="en-US" dirty="0"/>
              <a:t> s, </a:t>
            </a:r>
            <a:r>
              <a:rPr lang="en-US" dirty="0" err="1"/>
              <a:t>îlocuint</a:t>
            </a:r>
            <a:r>
              <a:rPr lang="en-US" dirty="0"/>
              <a:t>, a </a:t>
            </a:r>
            <a:r>
              <a:rPr lang="en-US" dirty="0" err="1"/>
              <a:t>disponibilă</a:t>
            </a:r>
            <a:r>
              <a:rPr lang="en-US" dirty="0"/>
              <a:t> pe </a:t>
            </a:r>
            <a:r>
              <a:rPr lang="en-US" dirty="0" err="1"/>
              <a:t>platformă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managerii</a:t>
            </a:r>
            <a:r>
              <a:rPr lang="en-US" dirty="0"/>
              <a:t> </a:t>
            </a:r>
            <a:r>
              <a:rPr lang="en-US" dirty="0" err="1"/>
              <a:t>companiei</a:t>
            </a:r>
            <a:r>
              <a:rPr lang="en-US" dirty="0"/>
              <a:t>, </a:t>
            </a:r>
            <a:r>
              <a:rPr lang="en-US" dirty="0" err="1"/>
              <a:t>considerând</a:t>
            </a:r>
            <a:r>
              <a:rPr lang="en-US" dirty="0"/>
              <a:t>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preferint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propun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de </a:t>
            </a:r>
            <a:r>
              <a:rPr lang="en-US" dirty="0" err="1"/>
              <a:t>schimb</a:t>
            </a:r>
            <a:r>
              <a:rPr lang="en-US" dirty="0"/>
              <a:t> la </a:t>
            </a:r>
            <a:r>
              <a:rPr lang="en-US" dirty="0" err="1"/>
              <a:t>prețuri</a:t>
            </a:r>
            <a:r>
              <a:rPr lang="en-US" dirty="0"/>
              <a:t> </a:t>
            </a:r>
            <a:r>
              <a:rPr lang="en-US" dirty="0" err="1"/>
              <a:t>avantajoase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5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FB7A-B7CE-5C4E-88DA-3DA9B118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777A-6485-C948-AD66-A8B5A429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Creeză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tursim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divers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accesibil</a:t>
            </a:r>
            <a:endParaRPr lang="en-US" dirty="0"/>
          </a:p>
          <a:p>
            <a:r>
              <a:rPr lang="en-US" dirty="0" err="1"/>
              <a:t>Deschide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a </a:t>
            </a:r>
            <a:r>
              <a:rPr lang="en-US" dirty="0" err="1"/>
              <a:t>descoperirii</a:t>
            </a:r>
            <a:r>
              <a:rPr lang="en-US" dirty="0"/>
              <a:t> </a:t>
            </a:r>
            <a:r>
              <a:rPr lang="en-US" dirty="0" err="1"/>
              <a:t>vieții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țara</a:t>
            </a:r>
            <a:r>
              <a:rPr lang="en-US" dirty="0"/>
              <a:t> </a:t>
            </a:r>
            <a:r>
              <a:rPr lang="en-US" dirty="0" err="1"/>
              <a:t>dorită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480CD-7CB0-CC4C-9DF8-9F3829F1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Modelul Conceptual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0C308D-576F-4CD9-B9C8-2ED9D643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FC3A351-6B2A-B840-8E27-7C18FF14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1885"/>
            <a:ext cx="6735272" cy="42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6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7820E-A519-E343-B49A-0DD0A595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Modelul Logic a Serviciului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5" name="Picture 1" descr="page8image40053520">
            <a:extLst>
              <a:ext uri="{FF2B5EF4-FFF2-40B4-BE49-F238E27FC236}">
                <a16:creationId xmlns:a16="http://schemas.microsoft.com/office/drawing/2014/main" id="{5CD07676-86C1-FF40-AE0B-BBD201CEC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7087" y="647808"/>
            <a:ext cx="4925920" cy="55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28172-6B14-B742-B7F0-FE97F9F4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Interfața Serviciului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E0B193-AAC1-4287-96D1-9CE5A841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Conține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serviciu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sugestivă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Forma de contact</a:t>
            </a:r>
          </a:p>
        </p:txBody>
      </p:sp>
      <p:pic>
        <p:nvPicPr>
          <p:cNvPr id="5" name="Content Placeholder 4" descr="A screenshot of a living room&#10;&#10;Description automatically generated with medium confidence">
            <a:extLst>
              <a:ext uri="{FF2B5EF4-FFF2-40B4-BE49-F238E27FC236}">
                <a16:creationId xmlns:a16="http://schemas.microsoft.com/office/drawing/2014/main" id="{B6274B45-A49D-5B4A-A0EC-4E5A5356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629" y="702156"/>
            <a:ext cx="4798606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28CCA5-B31A-2D43-ABCD-9C78D49CD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0" y="1546677"/>
            <a:ext cx="6834511" cy="40323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51A6-8163-014D-BFCD-F3F89A60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Interfața Administratorului</a:t>
            </a:r>
          </a:p>
        </p:txBody>
      </p:sp>
    </p:spTree>
    <p:extLst>
      <p:ext uri="{BB962C8B-B14F-4D97-AF65-F5344CB8AC3E}">
        <p14:creationId xmlns:p14="http://schemas.microsoft.com/office/powerpoint/2010/main" val="31479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FF038-FCB8-A542-8B23-990E3732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Raportare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B4B37F-8445-49A7-877B-FE4E4CA3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FE7D36-59B1-8F4C-B776-44009E62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1848"/>
            <a:ext cx="6735272" cy="39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7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D0CF-96DC-E94A-B530-A5536D30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A99-D8FC-3F4A-97D4-F51D17B2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Serviciul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cu </a:t>
            </a:r>
            <a:r>
              <a:rPr lang="en-US" dirty="0" err="1"/>
              <a:t>certitudine</a:t>
            </a:r>
            <a:r>
              <a:rPr lang="en-US" dirty="0"/>
              <a:t> </a:t>
            </a:r>
            <a:r>
              <a:rPr lang="en-US" dirty="0" err="1"/>
              <a:t>simplică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cazare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regiuni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aventuroși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curioși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posibilă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turismului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 a </a:t>
            </a:r>
            <a:r>
              <a:rPr lang="en-US" dirty="0" err="1"/>
              <a:t>prosului</a:t>
            </a:r>
            <a:r>
              <a:rPr lang="en-US" dirty="0"/>
              <a:t> software </a:t>
            </a:r>
            <a:r>
              <a:rPr lang="en-US" dirty="0" err="1"/>
              <a:t>propus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business </a:t>
            </a:r>
            <a:r>
              <a:rPr lang="en-US" dirty="0" err="1"/>
              <a:t>soluții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1427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Lucrare de an | Baze de date Serviciu schimb apartamente</vt:lpstr>
      <vt:lpstr>Descrierea domeniului</vt:lpstr>
      <vt:lpstr>BENEFIciile acestui concept</vt:lpstr>
      <vt:lpstr>Modelul Conceptual</vt:lpstr>
      <vt:lpstr>Modelul Logic a Serviciului</vt:lpstr>
      <vt:lpstr>Interfața Serviciului</vt:lpstr>
      <vt:lpstr>Interfața Administratorului</vt:lpstr>
      <vt:lpstr>Raportare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Lucrare de an | Baze de date Serviciu schimb apartamente</dc:title>
  <dc:creator>Dragomir Țurcanu</dc:creator>
  <cp:lastModifiedBy>Dragomir Țurcanu</cp:lastModifiedBy>
  <cp:revision>2</cp:revision>
  <dcterms:created xsi:type="dcterms:W3CDTF">2021-01-10T10:38:47Z</dcterms:created>
  <dcterms:modified xsi:type="dcterms:W3CDTF">2021-01-10T10:42:12Z</dcterms:modified>
</cp:coreProperties>
</file>