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9" r:id="rId3"/>
    <p:sldId id="267" r:id="rId4"/>
    <p:sldId id="271" r:id="rId5"/>
    <p:sldId id="269" r:id="rId6"/>
    <p:sldId id="270" r:id="rId7"/>
    <p:sldId id="268" r:id="rId8"/>
    <p:sldId id="273" r:id="rId9"/>
    <p:sldId id="274" r:id="rId10"/>
    <p:sldId id="276" r:id="rId11"/>
    <p:sldId id="278" r:id="rId12"/>
    <p:sldId id="282" r:id="rId13"/>
    <p:sldId id="280" r:id="rId14"/>
    <p:sldId id="283" r:id="rId15"/>
    <p:sldId id="281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50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ian Dragomir" userId="c3f13c23ddfdbf59" providerId="LiveId" clId="{D2A7B020-88E4-44CF-B181-01BDAD2DE4A8}"/>
    <pc:docChg chg="modSld">
      <pc:chgData name="Titian Dragomir" userId="c3f13c23ddfdbf59" providerId="LiveId" clId="{D2A7B020-88E4-44CF-B181-01BDAD2DE4A8}" dt="2019-10-03T07:00:13.111" v="18"/>
      <pc:docMkLst>
        <pc:docMk/>
      </pc:docMkLst>
      <pc:sldChg chg="addSp modSp">
        <pc:chgData name="Titian Dragomir" userId="c3f13c23ddfdbf59" providerId="LiveId" clId="{D2A7B020-88E4-44CF-B181-01BDAD2DE4A8}" dt="2019-10-03T07:00:13.111" v="18"/>
        <pc:sldMkLst>
          <pc:docMk/>
          <pc:sldMk cId="3954690096" sldId="281"/>
        </pc:sldMkLst>
        <pc:spChg chg="add mod">
          <ac:chgData name="Titian Dragomir" userId="c3f13c23ddfdbf59" providerId="LiveId" clId="{D2A7B020-88E4-44CF-B181-01BDAD2DE4A8}" dt="2019-10-03T07:00:13.111" v="18"/>
          <ac:spMkLst>
            <pc:docMk/>
            <pc:sldMk cId="3954690096" sldId="281"/>
            <ac:spMk id="3" creationId="{6A743E93-CFD0-42A5-B4A3-E6130DE62F34}"/>
          </ac:spMkLst>
        </pc:spChg>
      </pc:sldChg>
    </pc:docChg>
  </pc:docChgLst>
  <pc:docChgLst>
    <pc:chgData name="Titian Dragomir" userId="c3f13c23ddfdbf59" providerId="LiveId" clId="{7F727C35-09CD-4091-B977-C8EE353DA4E2}"/>
    <pc:docChg chg="undo custSel addSld delSld modSld modMainMaster">
      <pc:chgData name="Titian Dragomir" userId="c3f13c23ddfdbf59" providerId="LiveId" clId="{7F727C35-09CD-4091-B977-C8EE353DA4E2}" dt="2019-10-02T05:26:41.542" v="204" actId="478"/>
      <pc:docMkLst>
        <pc:docMk/>
      </pc:docMkLst>
      <pc:sldChg chg="modSp">
        <pc:chgData name="Titian Dragomir" userId="c3f13c23ddfdbf59" providerId="LiveId" clId="{7F727C35-09CD-4091-B977-C8EE353DA4E2}" dt="2019-09-29T23:19:00.966" v="126"/>
        <pc:sldMkLst>
          <pc:docMk/>
          <pc:sldMk cId="506761459" sldId="256"/>
        </pc:sldMkLst>
        <pc:spChg chg="mod">
          <ac:chgData name="Titian Dragomir" userId="c3f13c23ddfdbf59" providerId="LiveId" clId="{7F727C35-09CD-4091-B977-C8EE353DA4E2}" dt="2019-09-29T23:19:00.966" v="126"/>
          <ac:spMkLst>
            <pc:docMk/>
            <pc:sldMk cId="506761459" sldId="256"/>
            <ac:spMk id="2" creationId="{00000000-0000-0000-0000-000000000000}"/>
          </ac:spMkLst>
        </pc:spChg>
      </pc:sldChg>
      <pc:sldChg chg="del">
        <pc:chgData name="Titian Dragomir" userId="c3f13c23ddfdbf59" providerId="LiveId" clId="{7F727C35-09CD-4091-B977-C8EE353DA4E2}" dt="2019-09-29T22:47:09.477" v="114" actId="2696"/>
        <pc:sldMkLst>
          <pc:docMk/>
          <pc:sldMk cId="3107950223" sldId="272"/>
        </pc:sldMkLst>
      </pc:sldChg>
      <pc:sldChg chg="modSp modTransition">
        <pc:chgData name="Titian Dragomir" userId="c3f13c23ddfdbf59" providerId="LiveId" clId="{7F727C35-09CD-4091-B977-C8EE353DA4E2}" dt="2019-09-30T08:21:00.918" v="179"/>
        <pc:sldMkLst>
          <pc:docMk/>
          <pc:sldMk cId="2806609237" sldId="273"/>
        </pc:sldMkLst>
        <pc:spChg chg="mod">
          <ac:chgData name="Titian Dragomir" userId="c3f13c23ddfdbf59" providerId="LiveId" clId="{7F727C35-09CD-4091-B977-C8EE353DA4E2}" dt="2019-09-29T22:09:15.325" v="113" actId="20577"/>
          <ac:spMkLst>
            <pc:docMk/>
            <pc:sldMk cId="2806609237" sldId="273"/>
            <ac:spMk id="2" creationId="{9934DB19-F6ED-45BA-8A65-F464549F2F42}"/>
          </ac:spMkLst>
        </pc:spChg>
      </pc:sldChg>
      <pc:sldChg chg="del">
        <pc:chgData name="Titian Dragomir" userId="c3f13c23ddfdbf59" providerId="LiveId" clId="{7F727C35-09CD-4091-B977-C8EE353DA4E2}" dt="2019-09-29T22:47:09.486" v="115" actId="2696"/>
        <pc:sldMkLst>
          <pc:docMk/>
          <pc:sldMk cId="3117340392" sldId="275"/>
        </pc:sldMkLst>
      </pc:sldChg>
      <pc:sldChg chg="del">
        <pc:chgData name="Titian Dragomir" userId="c3f13c23ddfdbf59" providerId="LiveId" clId="{7F727C35-09CD-4091-B977-C8EE353DA4E2}" dt="2019-09-29T22:07:36.929" v="102" actId="2696"/>
        <pc:sldMkLst>
          <pc:docMk/>
          <pc:sldMk cId="2930676097" sldId="277"/>
        </pc:sldMkLst>
      </pc:sldChg>
      <pc:sldChg chg="addSp delSp modSp">
        <pc:chgData name="Titian Dragomir" userId="c3f13c23ddfdbf59" providerId="LiveId" clId="{7F727C35-09CD-4091-B977-C8EE353DA4E2}" dt="2019-10-02T05:26:41.542" v="204" actId="478"/>
        <pc:sldMkLst>
          <pc:docMk/>
          <pc:sldMk cId="3165080706" sldId="279"/>
        </pc:sldMkLst>
        <pc:picChg chg="add del">
          <ac:chgData name="Titian Dragomir" userId="c3f13c23ddfdbf59" providerId="LiveId" clId="{7F727C35-09CD-4091-B977-C8EE353DA4E2}" dt="2019-10-02T05:26:41.542" v="204" actId="478"/>
          <ac:picMkLst>
            <pc:docMk/>
            <pc:sldMk cId="3165080706" sldId="279"/>
            <ac:picMk id="3" creationId="{BABDE609-71C9-4D9A-B3CB-293749F7687F}"/>
          </ac:picMkLst>
        </pc:picChg>
        <pc:picChg chg="mod">
          <ac:chgData name="Titian Dragomir" userId="c3f13c23ddfdbf59" providerId="LiveId" clId="{7F727C35-09CD-4091-B977-C8EE353DA4E2}" dt="2019-10-02T05:26:34.899" v="202" actId="1076"/>
          <ac:picMkLst>
            <pc:docMk/>
            <pc:sldMk cId="3165080706" sldId="279"/>
            <ac:picMk id="4" creationId="{9A051272-D7A9-4778-98BD-CDB4C813B275}"/>
          </ac:picMkLst>
        </pc:picChg>
        <pc:picChg chg="del">
          <ac:chgData name="Titian Dragomir" userId="c3f13c23ddfdbf59" providerId="LiveId" clId="{7F727C35-09CD-4091-B977-C8EE353DA4E2}" dt="2019-09-29T20:57:04.874" v="0" actId="478"/>
          <ac:picMkLst>
            <pc:docMk/>
            <pc:sldMk cId="3165080706" sldId="279"/>
            <ac:picMk id="7" creationId="{714B1F31-F87E-4D7C-9AC9-E65882EF2613}"/>
          </ac:picMkLst>
        </pc:picChg>
        <pc:picChg chg="add mod">
          <ac:chgData name="Titian Dragomir" userId="c3f13c23ddfdbf59" providerId="LiveId" clId="{7F727C35-09CD-4091-B977-C8EE353DA4E2}" dt="2019-09-29T20:57:25.263" v="3" actId="1076"/>
          <ac:picMkLst>
            <pc:docMk/>
            <pc:sldMk cId="3165080706" sldId="279"/>
            <ac:picMk id="8" creationId="{09081757-B372-4488-9226-E4FD418E1B29}"/>
          </ac:picMkLst>
        </pc:picChg>
      </pc:sldChg>
      <pc:sldChg chg="delSp modSp add">
        <pc:chgData name="Titian Dragomir" userId="c3f13c23ddfdbf59" providerId="LiveId" clId="{7F727C35-09CD-4091-B977-C8EE353DA4E2}" dt="2019-09-29T21:00:37.191" v="80" actId="478"/>
        <pc:sldMkLst>
          <pc:docMk/>
          <pc:sldMk cId="3191511887" sldId="280"/>
        </pc:sldMkLst>
        <pc:spChg chg="mod">
          <ac:chgData name="Titian Dragomir" userId="c3f13c23ddfdbf59" providerId="LiveId" clId="{7F727C35-09CD-4091-B977-C8EE353DA4E2}" dt="2019-09-29T21:00:33.959" v="79" actId="14100"/>
          <ac:spMkLst>
            <pc:docMk/>
            <pc:sldMk cId="3191511887" sldId="280"/>
            <ac:spMk id="2" creationId="{13F82820-E1A9-4B22-85E1-212CF2195B20}"/>
          </ac:spMkLst>
        </pc:spChg>
        <pc:spChg chg="del">
          <ac:chgData name="Titian Dragomir" userId="c3f13c23ddfdbf59" providerId="LiveId" clId="{7F727C35-09CD-4091-B977-C8EE353DA4E2}" dt="2019-09-29T21:00:37.191" v="80" actId="478"/>
          <ac:spMkLst>
            <pc:docMk/>
            <pc:sldMk cId="3191511887" sldId="280"/>
            <ac:spMk id="3" creationId="{088FF67E-0432-40D2-B178-53D5839E5142}"/>
          </ac:spMkLst>
        </pc:spChg>
      </pc:sldChg>
      <pc:sldChg chg="delSp modSp add">
        <pc:chgData name="Titian Dragomir" userId="c3f13c23ddfdbf59" providerId="LiveId" clId="{7F727C35-09CD-4091-B977-C8EE353DA4E2}" dt="2019-09-29T21:01:16.391" v="101" actId="478"/>
        <pc:sldMkLst>
          <pc:docMk/>
          <pc:sldMk cId="3954690096" sldId="281"/>
        </pc:sldMkLst>
        <pc:spChg chg="mod">
          <ac:chgData name="Titian Dragomir" userId="c3f13c23ddfdbf59" providerId="LiveId" clId="{7F727C35-09CD-4091-B977-C8EE353DA4E2}" dt="2019-09-29T21:01:11.015" v="100" actId="20577"/>
          <ac:spMkLst>
            <pc:docMk/>
            <pc:sldMk cId="3954690096" sldId="281"/>
            <ac:spMk id="2" creationId="{22C947F1-E72F-4049-AA90-DE34B2D5AC68}"/>
          </ac:spMkLst>
        </pc:spChg>
        <pc:spChg chg="del">
          <ac:chgData name="Titian Dragomir" userId="c3f13c23ddfdbf59" providerId="LiveId" clId="{7F727C35-09CD-4091-B977-C8EE353DA4E2}" dt="2019-09-29T21:01:16.391" v="101" actId="478"/>
          <ac:spMkLst>
            <pc:docMk/>
            <pc:sldMk cId="3954690096" sldId="281"/>
            <ac:spMk id="3" creationId="{6A614939-A7B1-4351-B253-03E5912A684F}"/>
          </ac:spMkLst>
        </pc:spChg>
      </pc:sldChg>
      <pc:sldChg chg="addSp delSp add">
        <pc:chgData name="Titian Dragomir" userId="c3f13c23ddfdbf59" providerId="LiveId" clId="{7F727C35-09CD-4091-B977-C8EE353DA4E2}" dt="2019-09-29T23:02:55.080" v="121"/>
        <pc:sldMkLst>
          <pc:docMk/>
          <pc:sldMk cId="3727419555" sldId="282"/>
        </pc:sldMkLst>
        <pc:spChg chg="del">
          <ac:chgData name="Titian Dragomir" userId="c3f13c23ddfdbf59" providerId="LiveId" clId="{7F727C35-09CD-4091-B977-C8EE353DA4E2}" dt="2019-09-29T23:00:54.997" v="117" actId="478"/>
          <ac:spMkLst>
            <pc:docMk/>
            <pc:sldMk cId="3727419555" sldId="282"/>
            <ac:spMk id="2" creationId="{717F797A-379A-4D18-A7C6-16A186BD32EB}"/>
          </ac:spMkLst>
        </pc:spChg>
        <pc:spChg chg="del">
          <ac:chgData name="Titian Dragomir" userId="c3f13c23ddfdbf59" providerId="LiveId" clId="{7F727C35-09CD-4091-B977-C8EE353DA4E2}" dt="2019-09-29T23:00:56.265" v="118" actId="478"/>
          <ac:spMkLst>
            <pc:docMk/>
            <pc:sldMk cId="3727419555" sldId="282"/>
            <ac:spMk id="3" creationId="{12D6B7F7-0075-4B6A-95D3-A6C4D479FACE}"/>
          </ac:spMkLst>
        </pc:spChg>
        <pc:picChg chg="add del">
          <ac:chgData name="Titian Dragomir" userId="c3f13c23ddfdbf59" providerId="LiveId" clId="{7F727C35-09CD-4091-B977-C8EE353DA4E2}" dt="2019-09-29T23:02:54.869" v="120" actId="478"/>
          <ac:picMkLst>
            <pc:docMk/>
            <pc:sldMk cId="3727419555" sldId="282"/>
            <ac:picMk id="4" creationId="{1D9EE8B2-97EF-4FA1-979C-FC63EF53475F}"/>
          </ac:picMkLst>
        </pc:picChg>
        <pc:picChg chg="add">
          <ac:chgData name="Titian Dragomir" userId="c3f13c23ddfdbf59" providerId="LiveId" clId="{7F727C35-09CD-4091-B977-C8EE353DA4E2}" dt="2019-09-29T23:02:55.080" v="121"/>
          <ac:picMkLst>
            <pc:docMk/>
            <pc:sldMk cId="3727419555" sldId="282"/>
            <ac:picMk id="5" creationId="{D627C38C-E83A-47AB-BE2E-5025DBCC179A}"/>
          </ac:picMkLst>
        </pc:picChg>
      </pc:sldChg>
      <pc:sldChg chg="addSp delSp modSp add">
        <pc:chgData name="Titian Dragomir" userId="c3f13c23ddfdbf59" providerId="LiveId" clId="{7F727C35-09CD-4091-B977-C8EE353DA4E2}" dt="2019-09-30T08:21:56.259" v="189" actId="14100"/>
        <pc:sldMkLst>
          <pc:docMk/>
          <pc:sldMk cId="3453471530" sldId="283"/>
        </pc:sldMkLst>
        <pc:spChg chg="del">
          <ac:chgData name="Titian Dragomir" userId="c3f13c23ddfdbf59" providerId="LiveId" clId="{7F727C35-09CD-4091-B977-C8EE353DA4E2}" dt="2019-09-29T23:14:47.951" v="123" actId="478"/>
          <ac:spMkLst>
            <pc:docMk/>
            <pc:sldMk cId="3453471530" sldId="283"/>
            <ac:spMk id="2" creationId="{73826C51-1B2B-45B8-B82B-742B70596A67}"/>
          </ac:spMkLst>
        </pc:spChg>
        <pc:spChg chg="del">
          <ac:chgData name="Titian Dragomir" userId="c3f13c23ddfdbf59" providerId="LiveId" clId="{7F727C35-09CD-4091-B977-C8EE353DA4E2}" dt="2019-09-29T23:14:50.249" v="124"/>
          <ac:spMkLst>
            <pc:docMk/>
            <pc:sldMk cId="3453471530" sldId="283"/>
            <ac:spMk id="3" creationId="{059F2838-5DFD-4BA1-A789-77D82F76F586}"/>
          </ac:spMkLst>
        </pc:spChg>
        <pc:picChg chg="add mod">
          <ac:chgData name="Titian Dragomir" userId="c3f13c23ddfdbf59" providerId="LiveId" clId="{7F727C35-09CD-4091-B977-C8EE353DA4E2}" dt="2019-09-30T08:21:56.259" v="189" actId="14100"/>
          <ac:picMkLst>
            <pc:docMk/>
            <pc:sldMk cId="3453471530" sldId="283"/>
            <ac:picMk id="1026" creationId="{C16C4775-49A8-4AEB-AFEC-2B46D182607C}"/>
          </ac:picMkLst>
        </pc:picChg>
      </pc:sldChg>
      <pc:sldMasterChg chg="modSldLayout">
        <pc:chgData name="Titian Dragomir" userId="c3f13c23ddfdbf59" providerId="LiveId" clId="{7F727C35-09CD-4091-B977-C8EE353DA4E2}" dt="2019-09-30T08:23:24.654" v="201"/>
        <pc:sldMasterMkLst>
          <pc:docMk/>
          <pc:sldMasterMk cId="2054322300" sldId="2147483648"/>
        </pc:sldMasterMkLst>
        <pc:sldLayoutChg chg="addSp modSp">
          <pc:chgData name="Titian Dragomir" userId="c3f13c23ddfdbf59" providerId="LiveId" clId="{7F727C35-09CD-4091-B977-C8EE353DA4E2}" dt="2019-09-30T08:17:01.755" v="131" actId="14100"/>
          <pc:sldLayoutMkLst>
            <pc:docMk/>
            <pc:sldMasterMk cId="2054322300" sldId="2147483648"/>
            <pc:sldLayoutMk cId="3817955988" sldId="2147483649"/>
          </pc:sldLayoutMkLst>
          <pc:picChg chg="add mod">
            <ac:chgData name="Titian Dragomir" userId="c3f13c23ddfdbf59" providerId="LiveId" clId="{7F727C35-09CD-4091-B977-C8EE353DA4E2}" dt="2019-09-30T08:17:01.755" v="131" actId="14100"/>
            <ac:picMkLst>
              <pc:docMk/>
              <pc:sldMasterMk cId="2054322300" sldId="2147483648"/>
              <pc:sldLayoutMk cId="3817955988" sldId="2147483649"/>
              <ac:picMk id="2050" creationId="{DCED3924-EA8B-40E3-A604-FC075871D3E8}"/>
            </ac:picMkLst>
          </pc:picChg>
        </pc:sldLayoutChg>
        <pc:sldLayoutChg chg="addSp modSp">
          <pc:chgData name="Titian Dragomir" userId="c3f13c23ddfdbf59" providerId="LiveId" clId="{7F727C35-09CD-4091-B977-C8EE353DA4E2}" dt="2019-09-30T08:23:10.685" v="196" actId="732"/>
          <pc:sldLayoutMkLst>
            <pc:docMk/>
            <pc:sldMasterMk cId="2054322300" sldId="2147483648"/>
            <pc:sldLayoutMk cId="2185532848" sldId="2147483650"/>
          </pc:sldLayoutMkLst>
          <pc:picChg chg="add mod">
            <ac:chgData name="Titian Dragomir" userId="c3f13c23ddfdbf59" providerId="LiveId" clId="{7F727C35-09CD-4091-B977-C8EE353DA4E2}" dt="2019-09-30T08:17:31.155" v="141" actId="1035"/>
            <ac:picMkLst>
              <pc:docMk/>
              <pc:sldMasterMk cId="2054322300" sldId="2147483648"/>
              <pc:sldLayoutMk cId="2185532848" sldId="2147483650"/>
              <ac:picMk id="7" creationId="{5C5C3A6F-76F4-473A-B400-249A308C10E8}"/>
            </ac:picMkLst>
          </pc:picChg>
          <pc:picChg chg="add mod modCrop">
            <ac:chgData name="Titian Dragomir" userId="c3f13c23ddfdbf59" providerId="LiveId" clId="{7F727C35-09CD-4091-B977-C8EE353DA4E2}" dt="2019-09-30T08:23:10.685" v="196" actId="732"/>
            <ac:picMkLst>
              <pc:docMk/>
              <pc:sldMasterMk cId="2054322300" sldId="2147483648"/>
              <pc:sldLayoutMk cId="2185532848" sldId="2147483650"/>
              <ac:picMk id="8" creationId="{2C5A403E-DA14-4AA4-9914-AB2CE12A7DB0}"/>
            </ac:picMkLst>
          </pc:picChg>
        </pc:sldLayoutChg>
        <pc:sldLayoutChg chg="addSp delSp modSp">
          <pc:chgData name="Titian Dragomir" userId="c3f13c23ddfdbf59" providerId="LiveId" clId="{7F727C35-09CD-4091-B977-C8EE353DA4E2}" dt="2019-09-30T08:17:51.011" v="146" actId="14100"/>
          <pc:sldLayoutMkLst>
            <pc:docMk/>
            <pc:sldMasterMk cId="2054322300" sldId="2147483648"/>
            <pc:sldLayoutMk cId="3234467543" sldId="2147483651"/>
          </pc:sldLayoutMkLst>
          <pc:spChg chg="add del">
            <ac:chgData name="Titian Dragomir" userId="c3f13c23ddfdbf59" providerId="LiveId" clId="{7F727C35-09CD-4091-B977-C8EE353DA4E2}" dt="2019-09-30T08:17:42.760" v="143" actId="478"/>
            <ac:spMkLst>
              <pc:docMk/>
              <pc:sldMasterMk cId="2054322300" sldId="2147483648"/>
              <pc:sldLayoutMk cId="3234467543" sldId="2147483651"/>
              <ac:spMk id="16" creationId="{00000000-0000-0000-0000-000000000000}"/>
            </ac:spMkLst>
          </pc:spChg>
          <pc:picChg chg="add mod">
            <ac:chgData name="Titian Dragomir" userId="c3f13c23ddfdbf59" providerId="LiveId" clId="{7F727C35-09CD-4091-B977-C8EE353DA4E2}" dt="2019-09-30T08:17:51.011" v="146" actId="14100"/>
            <ac:picMkLst>
              <pc:docMk/>
              <pc:sldMasterMk cId="2054322300" sldId="2147483648"/>
              <pc:sldLayoutMk cId="3234467543" sldId="2147483651"/>
              <ac:picMk id="25" creationId="{C0691423-B000-4DDE-BA8C-DAB96246C1E9}"/>
            </ac:picMkLst>
          </pc:picChg>
        </pc:sldLayoutChg>
        <pc:sldLayoutChg chg="addSp modSp">
          <pc:chgData name="Titian Dragomir" userId="c3f13c23ddfdbf59" providerId="LiveId" clId="{7F727C35-09CD-4091-B977-C8EE353DA4E2}" dt="2019-09-30T08:23:15.328" v="197"/>
          <pc:sldLayoutMkLst>
            <pc:docMk/>
            <pc:sldMasterMk cId="2054322300" sldId="2147483648"/>
            <pc:sldLayoutMk cId="1239113715" sldId="2147483652"/>
          </pc:sldLayoutMkLst>
          <pc:picChg chg="add mod">
            <ac:chgData name="Titian Dragomir" userId="c3f13c23ddfdbf59" providerId="LiveId" clId="{7F727C35-09CD-4091-B977-C8EE353DA4E2}" dt="2019-09-30T08:18:03.803" v="175" actId="1036"/>
            <ac:picMkLst>
              <pc:docMk/>
              <pc:sldMasterMk cId="2054322300" sldId="2147483648"/>
              <pc:sldLayoutMk cId="1239113715" sldId="2147483652"/>
              <ac:picMk id="8" creationId="{628B6634-39AF-4A71-91AA-0C336FD7A7A1}"/>
            </ac:picMkLst>
          </pc:picChg>
          <pc:picChg chg="add">
            <ac:chgData name="Titian Dragomir" userId="c3f13c23ddfdbf59" providerId="LiveId" clId="{7F727C35-09CD-4091-B977-C8EE353DA4E2}" dt="2019-09-30T08:23:15.328" v="197"/>
            <ac:picMkLst>
              <pc:docMk/>
              <pc:sldMasterMk cId="2054322300" sldId="2147483648"/>
              <pc:sldLayoutMk cId="1239113715" sldId="2147483652"/>
              <ac:picMk id="9" creationId="{F3F8D4D4-591F-44CD-83AB-0506351C8E89}"/>
            </ac:picMkLst>
          </pc:picChg>
        </pc:sldLayoutChg>
        <pc:sldLayoutChg chg="addSp">
          <pc:chgData name="Titian Dragomir" userId="c3f13c23ddfdbf59" providerId="LiveId" clId="{7F727C35-09CD-4091-B977-C8EE353DA4E2}" dt="2019-09-30T08:23:16.664" v="198"/>
          <pc:sldLayoutMkLst>
            <pc:docMk/>
            <pc:sldMasterMk cId="2054322300" sldId="2147483648"/>
            <pc:sldLayoutMk cId="2138358032" sldId="2147483653"/>
          </pc:sldLayoutMkLst>
          <pc:picChg chg="add">
            <ac:chgData name="Titian Dragomir" userId="c3f13c23ddfdbf59" providerId="LiveId" clId="{7F727C35-09CD-4091-B977-C8EE353DA4E2}" dt="2019-09-30T08:18:09.040" v="176"/>
            <ac:picMkLst>
              <pc:docMk/>
              <pc:sldMasterMk cId="2054322300" sldId="2147483648"/>
              <pc:sldLayoutMk cId="2138358032" sldId="2147483653"/>
              <ac:picMk id="10" creationId="{9A5F09A3-74AF-4E3F-B04C-FF427EBAE4D5}"/>
            </ac:picMkLst>
          </pc:picChg>
          <pc:picChg chg="add">
            <ac:chgData name="Titian Dragomir" userId="c3f13c23ddfdbf59" providerId="LiveId" clId="{7F727C35-09CD-4091-B977-C8EE353DA4E2}" dt="2019-09-30T08:23:16.664" v="198"/>
            <ac:picMkLst>
              <pc:docMk/>
              <pc:sldMasterMk cId="2054322300" sldId="2147483648"/>
              <pc:sldLayoutMk cId="2138358032" sldId="2147483653"/>
              <ac:picMk id="11" creationId="{E1B43997-219A-4328-95CC-1CAEF69BBE8C}"/>
            </ac:picMkLst>
          </pc:picChg>
        </pc:sldLayoutChg>
        <pc:sldLayoutChg chg="addSp">
          <pc:chgData name="Titian Dragomir" userId="c3f13c23ddfdbf59" providerId="LiveId" clId="{7F727C35-09CD-4091-B977-C8EE353DA4E2}" dt="2019-09-30T08:23:17.887" v="199"/>
          <pc:sldLayoutMkLst>
            <pc:docMk/>
            <pc:sldMasterMk cId="2054322300" sldId="2147483648"/>
            <pc:sldLayoutMk cId="3163578801" sldId="2147483654"/>
          </pc:sldLayoutMkLst>
          <pc:picChg chg="add">
            <ac:chgData name="Titian Dragomir" userId="c3f13c23ddfdbf59" providerId="LiveId" clId="{7F727C35-09CD-4091-B977-C8EE353DA4E2}" dt="2019-09-30T08:18:10.599" v="177"/>
            <ac:picMkLst>
              <pc:docMk/>
              <pc:sldMasterMk cId="2054322300" sldId="2147483648"/>
              <pc:sldLayoutMk cId="3163578801" sldId="2147483654"/>
              <ac:picMk id="6" creationId="{3FD738E8-3235-4A33-8EF1-C54B4302A176}"/>
            </ac:picMkLst>
          </pc:picChg>
          <pc:picChg chg="add">
            <ac:chgData name="Titian Dragomir" userId="c3f13c23ddfdbf59" providerId="LiveId" clId="{7F727C35-09CD-4091-B977-C8EE353DA4E2}" dt="2019-09-30T08:23:17.887" v="199"/>
            <ac:picMkLst>
              <pc:docMk/>
              <pc:sldMasterMk cId="2054322300" sldId="2147483648"/>
              <pc:sldLayoutMk cId="3163578801" sldId="2147483654"/>
              <ac:picMk id="7" creationId="{EB4A02EB-A385-486E-AB9D-331E65BC9092}"/>
            </ac:picMkLst>
          </pc:picChg>
        </pc:sldLayoutChg>
        <pc:sldLayoutChg chg="addSp">
          <pc:chgData name="Titian Dragomir" userId="c3f13c23ddfdbf59" providerId="LiveId" clId="{7F727C35-09CD-4091-B977-C8EE353DA4E2}" dt="2019-09-30T08:23:23.617" v="200"/>
          <pc:sldLayoutMkLst>
            <pc:docMk/>
            <pc:sldMasterMk cId="2054322300" sldId="2147483648"/>
            <pc:sldLayoutMk cId="2040880889" sldId="2147483658"/>
          </pc:sldLayoutMkLst>
          <pc:picChg chg="add">
            <ac:chgData name="Titian Dragomir" userId="c3f13c23ddfdbf59" providerId="LiveId" clId="{7F727C35-09CD-4091-B977-C8EE353DA4E2}" dt="2019-09-30T08:18:18.816" v="178"/>
            <ac:picMkLst>
              <pc:docMk/>
              <pc:sldMasterMk cId="2054322300" sldId="2147483648"/>
              <pc:sldLayoutMk cId="2040880889" sldId="2147483658"/>
              <ac:picMk id="7" creationId="{BD3D6AC4-C463-4D49-B9C8-3B756109227C}"/>
            </ac:picMkLst>
          </pc:picChg>
          <pc:picChg chg="add">
            <ac:chgData name="Titian Dragomir" userId="c3f13c23ddfdbf59" providerId="LiveId" clId="{7F727C35-09CD-4091-B977-C8EE353DA4E2}" dt="2019-09-30T08:23:23.617" v="200"/>
            <ac:picMkLst>
              <pc:docMk/>
              <pc:sldMasterMk cId="2054322300" sldId="2147483648"/>
              <pc:sldLayoutMk cId="2040880889" sldId="2147483658"/>
              <ac:picMk id="8" creationId="{028BD9A2-5605-42DB-B948-1EAD490EF276}"/>
            </ac:picMkLst>
          </pc:picChg>
        </pc:sldLayoutChg>
        <pc:sldLayoutChg chg="addSp">
          <pc:chgData name="Titian Dragomir" userId="c3f13c23ddfdbf59" providerId="LiveId" clId="{7F727C35-09CD-4091-B977-C8EE353DA4E2}" dt="2019-09-30T08:23:24.654" v="201"/>
          <pc:sldLayoutMkLst>
            <pc:docMk/>
            <pc:sldMasterMk cId="2054322300" sldId="2147483648"/>
            <pc:sldLayoutMk cId="612817689" sldId="2147483659"/>
          </pc:sldLayoutMkLst>
          <pc:picChg chg="add">
            <ac:chgData name="Titian Dragomir" userId="c3f13c23ddfdbf59" providerId="LiveId" clId="{7F727C35-09CD-4091-B977-C8EE353DA4E2}" dt="2019-09-30T08:23:24.654" v="201"/>
            <ac:picMkLst>
              <pc:docMk/>
              <pc:sldMasterMk cId="2054322300" sldId="2147483648"/>
              <pc:sldLayoutMk cId="612817689" sldId="2147483659"/>
              <ac:picMk id="15" creationId="{011EC3BC-CEB0-48E2-9D5F-396312B32F3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03-Oct-19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Image result for typescript">
            <a:extLst>
              <a:ext uri="{FF2B5EF4-FFF2-40B4-BE49-F238E27FC236}">
                <a16:creationId xmlns:a16="http://schemas.microsoft.com/office/drawing/2014/main" id="{DCED3924-EA8B-40E3-A604-FC075871D3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1222242" cy="121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03-Oct-19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7" name="Picture 2" descr="Image result for typescript">
            <a:extLst>
              <a:ext uri="{FF2B5EF4-FFF2-40B4-BE49-F238E27FC236}">
                <a16:creationId xmlns:a16="http://schemas.microsoft.com/office/drawing/2014/main" id="{BD3D6AC4-C463-4D49-B9C8-3B75610922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0" y="0"/>
            <a:ext cx="581157" cy="5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BD9A2-5605-42DB-B948-1EAD490EF2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53201"/>
          <a:stretch/>
        </p:blipFill>
        <p:spPr>
          <a:xfrm>
            <a:off x="541337" y="698499"/>
            <a:ext cx="752475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03-Oct-19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1EC3BC-CEB0-48E2-9D5F-396312B32F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3201"/>
          <a:stretch/>
        </p:blipFill>
        <p:spPr>
          <a:xfrm>
            <a:off x="541337" y="698499"/>
            <a:ext cx="752475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03-Oct-19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7" name="Picture 2" descr="Image result for typescript">
            <a:extLst>
              <a:ext uri="{FF2B5EF4-FFF2-40B4-BE49-F238E27FC236}">
                <a16:creationId xmlns:a16="http://schemas.microsoft.com/office/drawing/2014/main" id="{5C5C3A6F-76F4-473A-B400-249A308C1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0" y="0"/>
            <a:ext cx="581157" cy="5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5A403E-DA14-4AA4-9914-AB2CE12A7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53201"/>
          <a:stretch/>
        </p:blipFill>
        <p:spPr>
          <a:xfrm>
            <a:off x="541337" y="698499"/>
            <a:ext cx="752475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Picture 2" descr="Image result for typescript">
            <a:extLst>
              <a:ext uri="{FF2B5EF4-FFF2-40B4-BE49-F238E27FC236}">
                <a16:creationId xmlns:a16="http://schemas.microsoft.com/office/drawing/2014/main" id="{C0691423-B000-4DDE-BA8C-DAB96246C1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122642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03-Oct-19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8" name="Picture 2" descr="Image result for typescript">
            <a:extLst>
              <a:ext uri="{FF2B5EF4-FFF2-40B4-BE49-F238E27FC236}">
                <a16:creationId xmlns:a16="http://schemas.microsoft.com/office/drawing/2014/main" id="{628B6634-39AF-4A71-91AA-0C336FD7A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0" y="0"/>
            <a:ext cx="581157" cy="5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8D4D4-591F-44CD-83AB-0506351C8E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53201"/>
          <a:stretch/>
        </p:blipFill>
        <p:spPr>
          <a:xfrm>
            <a:off x="541337" y="698499"/>
            <a:ext cx="752475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03-Oct-19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10" name="Picture 2" descr="Image result for typescript">
            <a:extLst>
              <a:ext uri="{FF2B5EF4-FFF2-40B4-BE49-F238E27FC236}">
                <a16:creationId xmlns:a16="http://schemas.microsoft.com/office/drawing/2014/main" id="{9A5F09A3-74AF-4E3F-B04C-FF427EBAE4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0" y="0"/>
            <a:ext cx="581157" cy="5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43997-219A-4328-95CC-1CAEF69BBE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53201"/>
          <a:stretch/>
        </p:blipFill>
        <p:spPr>
          <a:xfrm>
            <a:off x="541337" y="698499"/>
            <a:ext cx="752475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03-Oct-19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6" name="Picture 2" descr="Image result for typescript">
            <a:extLst>
              <a:ext uri="{FF2B5EF4-FFF2-40B4-BE49-F238E27FC236}">
                <a16:creationId xmlns:a16="http://schemas.microsoft.com/office/drawing/2014/main" id="{3FD738E8-3235-4A33-8EF1-C54B4302A1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0" y="0"/>
            <a:ext cx="581157" cy="5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A02EB-A385-486E-AB9D-331E65BC9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53201"/>
          <a:stretch/>
        </p:blipFill>
        <p:spPr>
          <a:xfrm>
            <a:off x="541337" y="698499"/>
            <a:ext cx="752475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03-Oct-19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03-Oct-19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I really type THAT in TypeScript!?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</a:t>
            </a:r>
            <a:r>
              <a:rPr lang="ro-RO" dirty="0" err="1"/>
              <a:t>țian</a:t>
            </a:r>
            <a:r>
              <a:rPr lang="ro-RO" dirty="0"/>
              <a:t> Cernicova-Dragomir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89B8-BFB8-489C-80C9-8D9AE65C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have optional properties?</a:t>
            </a:r>
          </a:p>
        </p:txBody>
      </p:sp>
    </p:spTree>
    <p:extLst>
      <p:ext uri="{BB962C8B-B14F-4D97-AF65-F5344CB8AC3E}">
        <p14:creationId xmlns:p14="http://schemas.microsoft.com/office/powerpoint/2010/main" val="15655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33EF27-E9B6-4C77-BDA5-901F3F93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08719"/>
            <a:ext cx="12188825" cy="24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7C38C-E83A-47AB-BE2E-5025DBCC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1035"/>
            <a:ext cx="12188825" cy="67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2820-E1A9-4B22-85E1-212CF21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1600201"/>
            <a:ext cx="8991600" cy="2654064"/>
          </a:xfrm>
        </p:spPr>
        <p:txBody>
          <a:bodyPr/>
          <a:lstStyle/>
          <a:p>
            <a:r>
              <a:rPr lang="en-US" dirty="0"/>
              <a:t>Can we keep type names ?</a:t>
            </a:r>
          </a:p>
        </p:txBody>
      </p:sp>
    </p:spTree>
    <p:extLst>
      <p:ext uri="{BB962C8B-B14F-4D97-AF65-F5344CB8AC3E}">
        <p14:creationId xmlns:p14="http://schemas.microsoft.com/office/powerpoint/2010/main" val="31915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16C4775-49A8-4AEB-AFEC-2B46D18260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85800"/>
            <a:ext cx="1220903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47F1-E72F-4049-AA90-DE34B2D5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43E93-CFD0-42A5-B4A3-E6130DE62F34}"/>
              </a:ext>
            </a:extLst>
          </p:cNvPr>
          <p:cNvSpPr txBox="1"/>
          <p:nvPr/>
        </p:nvSpPr>
        <p:spPr>
          <a:xfrm>
            <a:off x="1522412" y="4605875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https://github.com/dragomirtitian/revojs2019</a:t>
            </a:r>
            <a:br>
              <a:rPr lang="en-US" sz="3600" dirty="0"/>
            </a:br>
            <a:r>
              <a:rPr lang="en-US" sz="3600" dirty="0"/>
              <a:t>@</a:t>
            </a:r>
            <a:r>
              <a:rPr lang="en-US" sz="3600" dirty="0" err="1"/>
              <a:t>TitianCernicova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469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AF91-37FC-4964-9269-171FE4DA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me</a:t>
            </a:r>
            <a:r>
              <a:rPr lang="ro-RO" dirty="0"/>
              <a:t> – Typescript Fan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51272-D7A9-4778-98BD-CDB4C813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3415018"/>
            <a:ext cx="3707027" cy="1968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42515-5BCB-4549-B4BD-085B2D01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1600200"/>
            <a:ext cx="7219950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7C61C-3080-4553-8BCB-27CDD8B9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2897188"/>
            <a:ext cx="3305175" cy="396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081757-B372-4488-9226-E4FD418E1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025" y="1643870"/>
            <a:ext cx="3305175" cy="17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Title and Content Layout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95BE-2FB0-4481-9704-24AA12F83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4000" dirty="0" err="1"/>
              <a:t>sss</a:t>
            </a:r>
            <a:endParaRPr lang="en-US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587D14-7B1F-4085-8367-4033EFD1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2188825" cy="54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4080-EE41-4C0F-B291-7702174A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enforce specific keys on a property definition ?</a:t>
            </a:r>
          </a:p>
        </p:txBody>
      </p:sp>
    </p:spTree>
    <p:extLst>
      <p:ext uri="{BB962C8B-B14F-4D97-AF65-F5344CB8AC3E}">
        <p14:creationId xmlns:p14="http://schemas.microsoft.com/office/powerpoint/2010/main" val="26316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FCF33-897E-4EAD-80B2-24A70CA0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7" y="0"/>
            <a:ext cx="1178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9471-A2E2-4E47-9BF2-0D195E6C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extract type information from a property definition ? </a:t>
            </a:r>
          </a:p>
        </p:txBody>
      </p:sp>
    </p:spTree>
    <p:extLst>
      <p:ext uri="{BB962C8B-B14F-4D97-AF65-F5344CB8AC3E}">
        <p14:creationId xmlns:p14="http://schemas.microsoft.com/office/powerpoint/2010/main" val="411382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89E84-A76A-4FEB-9935-DBA7BE08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1447"/>
            <a:ext cx="12188825" cy="56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B19-F6ED-45BA-8A65-F464549F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extract all properties ?</a:t>
            </a:r>
          </a:p>
        </p:txBody>
      </p:sp>
    </p:spTree>
    <p:extLst>
      <p:ext uri="{BB962C8B-B14F-4D97-AF65-F5344CB8AC3E}">
        <p14:creationId xmlns:p14="http://schemas.microsoft.com/office/powerpoint/2010/main" val="28066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769091-FC6B-489F-A01E-39842D7A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47036"/>
            <a:ext cx="12188825" cy="5763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0B26C-B880-481D-9ADA-5ED20C1C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6819"/>
            <a:ext cx="12188825" cy="60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5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1295</TotalTime>
  <Words>73</Words>
  <Application>Microsoft Office PowerPoint</Application>
  <PresentationFormat>Custom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Euphemia</vt:lpstr>
      <vt:lpstr>Math 16x9</vt:lpstr>
      <vt:lpstr>Can I really type THAT in TypeScript!?</vt:lpstr>
      <vt:lpstr>About me – Typescript Fan</vt:lpstr>
      <vt:lpstr>Title and Content Layout with List</vt:lpstr>
      <vt:lpstr>Can we enforce specific keys on a property definition ?</vt:lpstr>
      <vt:lpstr>PowerPoint Presentation</vt:lpstr>
      <vt:lpstr>Can we extract type information from a property definition ? </vt:lpstr>
      <vt:lpstr>PowerPoint Presentation</vt:lpstr>
      <vt:lpstr>Can we extract all properties ?</vt:lpstr>
      <vt:lpstr>PowerPoint Presentation</vt:lpstr>
      <vt:lpstr>Can we have optional properties?</vt:lpstr>
      <vt:lpstr>PowerPoint Presentation</vt:lpstr>
      <vt:lpstr>PowerPoint Presentation</vt:lpstr>
      <vt:lpstr>Can we keep type names ?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Titian Dragomir</dc:creator>
  <cp:lastModifiedBy>Titian Dragomir</cp:lastModifiedBy>
  <cp:revision>11</cp:revision>
  <dcterms:created xsi:type="dcterms:W3CDTF">2019-09-29T17:06:23Z</dcterms:created>
  <dcterms:modified xsi:type="dcterms:W3CDTF">2019-10-03T11:54:06Z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