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43"/>
  </p:normalViewPr>
  <p:slideViewPr>
    <p:cSldViewPr snapToGrid="0" snapToObjects="1">
      <p:cViewPr>
        <p:scale>
          <a:sx n="98" d="100"/>
          <a:sy n="98" d="100"/>
        </p:scale>
        <p:origin x="95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3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8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4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36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3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7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97B7-651F-AC47-8A5F-E60C179B611C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9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7361" y="978593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6823" y="93142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6718" y="1892680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76918" y="1892679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09233" y="1885011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09433" y="1885010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6308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6508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8823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93210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0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20239" y="-1"/>
            <a:ext cx="4611340" cy="7733212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935" y="172404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30587" y="451936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58872" y="2034059"/>
            <a:ext cx="1800000" cy="180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483724" y="1767270"/>
            <a:ext cx="357630" cy="53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1841354" y="1767270"/>
            <a:ext cx="529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083983" y="816579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83982" y="1463116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直线箭头连接符 22"/>
          <p:cNvCxnSpPr>
            <a:stCxn id="62" idx="3"/>
            <a:endCxn id="20" idx="1"/>
          </p:cNvCxnSpPr>
          <p:nvPr/>
        </p:nvCxnSpPr>
        <p:spPr>
          <a:xfrm flipV="1">
            <a:off x="3817627" y="1026442"/>
            <a:ext cx="266356" cy="54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3" idx="3"/>
            <a:endCxn id="20" idx="1"/>
          </p:cNvCxnSpPr>
          <p:nvPr/>
        </p:nvCxnSpPr>
        <p:spPr>
          <a:xfrm flipV="1">
            <a:off x="3811096" y="1026442"/>
            <a:ext cx="272887" cy="711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21" idx="3"/>
          </p:cNvCxnSpPr>
          <p:nvPr/>
        </p:nvCxnSpPr>
        <p:spPr>
          <a:xfrm rot="5400000">
            <a:off x="5211066" y="883831"/>
            <a:ext cx="801318" cy="7769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4653609" y="1236304"/>
            <a:ext cx="1" cy="226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352602" y="2394567"/>
            <a:ext cx="2574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message)</a:t>
            </a:r>
            <a:endParaRPr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5430587" y="3093273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30587" y="2522580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4617297" y="1919153"/>
            <a:ext cx="849602" cy="7769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4331951" y="2204499"/>
            <a:ext cx="1420295" cy="7769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4" idx="3"/>
          </p:cNvCxnSpPr>
          <p:nvPr/>
        </p:nvCxnSpPr>
        <p:spPr>
          <a:xfrm>
            <a:off x="6569840" y="2732443"/>
            <a:ext cx="33570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324825" y="1370097"/>
            <a:ext cx="673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600" dirty="0"/>
          </a:p>
        </p:txBody>
      </p:sp>
      <p:sp>
        <p:nvSpPr>
          <p:cNvPr id="67" name="圆角矩形 66"/>
          <p:cNvSpPr/>
          <p:nvPr/>
        </p:nvSpPr>
        <p:spPr>
          <a:xfrm>
            <a:off x="4044219" y="3929796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8" name="肘形连接符 67"/>
          <p:cNvCxnSpPr>
            <a:stCxn id="53" idx="2"/>
            <a:endCxn id="67" idx="3"/>
          </p:cNvCxnSpPr>
          <p:nvPr/>
        </p:nvCxnSpPr>
        <p:spPr>
          <a:xfrm rot="5400000">
            <a:off x="5278513" y="3417957"/>
            <a:ext cx="626661" cy="8167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352740" y="3826328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0240910" y="3241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415966" y="5020963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Key4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415966" y="4450270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Key3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5" name="肘形连接符 74"/>
          <p:cNvCxnSpPr/>
          <p:nvPr/>
        </p:nvCxnSpPr>
        <p:spPr>
          <a:xfrm rot="16200000" flipH="1">
            <a:off x="4870506" y="4097824"/>
            <a:ext cx="274181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16200000" flipH="1">
            <a:off x="4585159" y="4383171"/>
            <a:ext cx="844874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031579" y="4320638"/>
            <a:ext cx="2633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message2)</a:t>
            </a:r>
            <a:endParaRPr lang="zh-CN" altLang="en-US" sz="1600" dirty="0"/>
          </a:p>
        </p:txBody>
      </p:sp>
      <p:cxnSp>
        <p:nvCxnSpPr>
          <p:cNvPr id="78" name="直线箭头连接符 77"/>
          <p:cNvCxnSpPr>
            <a:stCxn id="74" idx="3"/>
            <a:endCxn id="83" idx="1"/>
          </p:cNvCxnSpPr>
          <p:nvPr/>
        </p:nvCxnSpPr>
        <p:spPr>
          <a:xfrm flipV="1">
            <a:off x="6555219" y="4659192"/>
            <a:ext cx="3371677" cy="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2713349" y="3834059"/>
            <a:ext cx="8229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9985666" y="2538779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>
                <a:latin typeface="Microsoft YaHei" charset="-122"/>
                <a:ea typeface="Microsoft YaHei" charset="-122"/>
                <a:cs typeface="Microsoft YaHei" charset="-122"/>
              </a:rPr>
              <a:t>Message1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926896" y="4397582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Message2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4" name="直线连接符 83"/>
          <p:cNvCxnSpPr/>
          <p:nvPr/>
        </p:nvCxnSpPr>
        <p:spPr>
          <a:xfrm>
            <a:off x="2713349" y="5785278"/>
            <a:ext cx="8229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4058841" y="6058965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67362" y="5955497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5430588" y="7150132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Key6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5430588" y="6579439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Key5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9" name="肘形连接符 88"/>
          <p:cNvCxnSpPr/>
          <p:nvPr/>
        </p:nvCxnSpPr>
        <p:spPr>
          <a:xfrm rot="16200000" flipH="1">
            <a:off x="4885128" y="6226993"/>
            <a:ext cx="274181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/>
          <p:nvPr/>
        </p:nvCxnSpPr>
        <p:spPr>
          <a:xfrm rot="16200000" flipH="1">
            <a:off x="4599781" y="6512340"/>
            <a:ext cx="844874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249476" y="6460834"/>
            <a:ext cx="2633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message3)</a:t>
            </a:r>
            <a:endParaRPr lang="zh-CN" altLang="en-US" sz="1600" dirty="0"/>
          </a:p>
        </p:txBody>
      </p:sp>
      <p:cxnSp>
        <p:nvCxnSpPr>
          <p:cNvPr id="92" name="直线箭头连接符 91"/>
          <p:cNvCxnSpPr>
            <a:stCxn id="88" idx="3"/>
            <a:endCxn id="93" idx="1"/>
          </p:cNvCxnSpPr>
          <p:nvPr/>
        </p:nvCxnSpPr>
        <p:spPr>
          <a:xfrm>
            <a:off x="6569841" y="6789302"/>
            <a:ext cx="3344716" cy="10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9914557" y="6537778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Message3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94" name="肘形连接符 93"/>
          <p:cNvCxnSpPr>
            <a:stCxn id="73" idx="2"/>
            <a:endCxn id="85" idx="3"/>
          </p:cNvCxnSpPr>
          <p:nvPr/>
        </p:nvCxnSpPr>
        <p:spPr>
          <a:xfrm rot="5400000">
            <a:off x="5177774" y="5461009"/>
            <a:ext cx="828140" cy="7874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054326" y="23233"/>
            <a:ext cx="1449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506498" y="870773"/>
            <a:ext cx="1311129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499967" y="1527977"/>
            <a:ext cx="1311129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400" dirty="0"/>
          </a:p>
        </p:txBody>
      </p:sp>
      <p:sp>
        <p:nvSpPr>
          <p:cNvPr id="95" name="圆角矩形 94"/>
          <p:cNvSpPr/>
          <p:nvPr/>
        </p:nvSpPr>
        <p:spPr>
          <a:xfrm>
            <a:off x="5431708" y="1904608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97" name="肘形连接符 96"/>
          <p:cNvCxnSpPr>
            <a:stCxn id="21" idx="2"/>
            <a:endCxn id="95" idx="1"/>
          </p:cNvCxnSpPr>
          <p:nvPr/>
        </p:nvCxnSpPr>
        <p:spPr>
          <a:xfrm rot="16200000" flipH="1">
            <a:off x="4926843" y="1609606"/>
            <a:ext cx="231630" cy="7780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3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30829" y="801197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9007" y="404126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08483" y="125530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24541" y="2389538"/>
            <a:ext cx="1080000" cy="108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055882" y="2274467"/>
            <a:ext cx="261808" cy="24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317690" y="2274467"/>
            <a:ext cx="10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24828" y="1548329"/>
            <a:ext cx="106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生成临时密钥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AliceEKEY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757" y="2276307"/>
            <a:ext cx="105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40809" y="17635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40807" y="236282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直线箭头连接符 22"/>
          <p:cNvCxnSpPr>
            <a:endCxn id="20" idx="1"/>
          </p:cNvCxnSpPr>
          <p:nvPr/>
        </p:nvCxnSpPr>
        <p:spPr>
          <a:xfrm>
            <a:off x="2289677" y="1843331"/>
            <a:ext cx="251132" cy="32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0" idx="1"/>
          </p:cNvCxnSpPr>
          <p:nvPr/>
        </p:nvCxnSpPr>
        <p:spPr>
          <a:xfrm flipV="1">
            <a:off x="2218435" y="1875428"/>
            <a:ext cx="322374" cy="673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21" idx="3"/>
          </p:cNvCxnSpPr>
          <p:nvPr/>
        </p:nvCxnSpPr>
        <p:spPr>
          <a:xfrm rot="5400000">
            <a:off x="3152347" y="1701596"/>
            <a:ext cx="995609" cy="5506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2957811" y="1987339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813871" y="2621000"/>
            <a:ext cx="2408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message1)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498835" y="336279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498835" y="279210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3069640" y="2474819"/>
            <a:ext cx="317367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2784293" y="2760166"/>
            <a:ext cx="888060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4" idx="3"/>
            <a:endCxn id="113" idx="1"/>
          </p:cNvCxnSpPr>
          <p:nvPr/>
        </p:nvCxnSpPr>
        <p:spPr>
          <a:xfrm>
            <a:off x="4332842" y="2904015"/>
            <a:ext cx="3076986" cy="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22556" y="2225274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539951" y="393215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8" name="肘形连接符 67"/>
          <p:cNvCxnSpPr>
            <a:stCxn id="53" idx="2"/>
            <a:endCxn id="67" idx="3"/>
          </p:cNvCxnSpPr>
          <p:nvPr/>
        </p:nvCxnSpPr>
        <p:spPr>
          <a:xfrm rot="5400000">
            <a:off x="3416174" y="3544404"/>
            <a:ext cx="457450" cy="54188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439744" y="3793657"/>
            <a:ext cx="661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79992" y="494311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Key4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479992" y="4372424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5" name="肘形连接符 74"/>
          <p:cNvCxnSpPr>
            <a:stCxn id="67" idx="2"/>
            <a:endCxn id="74" idx="1"/>
          </p:cNvCxnSpPr>
          <p:nvPr/>
        </p:nvCxnSpPr>
        <p:spPr>
          <a:xfrm rot="16200000" flipH="1">
            <a:off x="3054295" y="4058639"/>
            <a:ext cx="328356" cy="5230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7" idx="2"/>
            <a:endCxn id="73" idx="1"/>
          </p:cNvCxnSpPr>
          <p:nvPr/>
        </p:nvCxnSpPr>
        <p:spPr>
          <a:xfrm rot="16200000" flipH="1">
            <a:off x="2768949" y="4343985"/>
            <a:ext cx="899049" cy="5230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813871" y="4199908"/>
            <a:ext cx="2229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message2)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8" name="直线箭头连接符 77"/>
          <p:cNvCxnSpPr>
            <a:endCxn id="121" idx="1"/>
          </p:cNvCxnSpPr>
          <p:nvPr/>
        </p:nvCxnSpPr>
        <p:spPr>
          <a:xfrm>
            <a:off x="4342490" y="4491261"/>
            <a:ext cx="3035721" cy="14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 flipV="1">
            <a:off x="2603582" y="3763739"/>
            <a:ext cx="8062824" cy="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235433" y="811153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523996" y="443323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7275977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428812" y="11533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523998" y="169830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523996" y="22976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0" name="肘形连接符 109"/>
          <p:cNvCxnSpPr>
            <a:endCxn id="107" idx="1"/>
          </p:cNvCxnSpPr>
          <p:nvPr/>
        </p:nvCxnSpPr>
        <p:spPr>
          <a:xfrm rot="16200000" flipH="1">
            <a:off x="7668735" y="1554266"/>
            <a:ext cx="1032345" cy="678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8941000" y="1922130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7409828" y="336866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7409828" y="279796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4" name="肘形连接符 113"/>
          <p:cNvCxnSpPr>
            <a:stCxn id="107" idx="2"/>
            <a:endCxn id="113" idx="3"/>
          </p:cNvCxnSpPr>
          <p:nvPr/>
        </p:nvCxnSpPr>
        <p:spPr>
          <a:xfrm rot="5400000">
            <a:off x="8398198" y="2367077"/>
            <a:ext cx="388441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107" idx="2"/>
            <a:endCxn id="112" idx="3"/>
          </p:cNvCxnSpPr>
          <p:nvPr/>
        </p:nvCxnSpPr>
        <p:spPr>
          <a:xfrm rot="5400000">
            <a:off x="8112851" y="2652424"/>
            <a:ext cx="959134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907866" y="2091178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8513340" y="3916634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8" name="肘形连接符 117"/>
          <p:cNvCxnSpPr>
            <a:stCxn id="112" idx="2"/>
            <a:endCxn id="117" idx="1"/>
          </p:cNvCxnSpPr>
          <p:nvPr/>
        </p:nvCxnSpPr>
        <p:spPr>
          <a:xfrm rot="16200000" flipH="1">
            <a:off x="7952055" y="3467261"/>
            <a:ext cx="436062" cy="68650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905616" y="3798781"/>
            <a:ext cx="661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7378211" y="496431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Key4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7378211" y="439362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2" name="肘形连接符 121"/>
          <p:cNvCxnSpPr>
            <a:stCxn id="117" idx="2"/>
            <a:endCxn id="121" idx="3"/>
          </p:cNvCxnSpPr>
          <p:nvPr/>
        </p:nvCxnSpPr>
        <p:spPr>
          <a:xfrm rot="5400000">
            <a:off x="8388741" y="3963934"/>
            <a:ext cx="365081" cy="7181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17" idx="2"/>
            <a:endCxn id="120" idx="3"/>
          </p:cNvCxnSpPr>
          <p:nvPr/>
        </p:nvCxnSpPr>
        <p:spPr>
          <a:xfrm rot="5400000">
            <a:off x="8103394" y="4249281"/>
            <a:ext cx="935774" cy="7181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8080581" y="821109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831486" y="1035631"/>
            <a:ext cx="106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生成临时密钥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AliceEKEY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9838415" y="1763609"/>
            <a:ext cx="105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45" name="直线箭头连接符 144"/>
          <p:cNvCxnSpPr>
            <a:stCxn id="143" idx="1"/>
            <a:endCxn id="106" idx="3"/>
          </p:cNvCxnSpPr>
          <p:nvPr/>
        </p:nvCxnSpPr>
        <p:spPr>
          <a:xfrm flipH="1">
            <a:off x="9358005" y="1358797"/>
            <a:ext cx="473481" cy="451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44" idx="1"/>
            <a:endCxn id="106" idx="3"/>
          </p:cNvCxnSpPr>
          <p:nvPr/>
        </p:nvCxnSpPr>
        <p:spPr>
          <a:xfrm flipH="1" flipV="1">
            <a:off x="9358005" y="1810219"/>
            <a:ext cx="480410" cy="18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30829" y="801197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7309" y="284856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08483" y="125530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24541" y="2389538"/>
            <a:ext cx="1080000" cy="108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055882" y="2274467"/>
            <a:ext cx="261808" cy="24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317690" y="2274467"/>
            <a:ext cx="10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24828" y="1548329"/>
            <a:ext cx="106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生成临时密钥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AliceEKEY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757" y="2276307"/>
            <a:ext cx="105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40809" y="17635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40807" y="236282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直线箭头连接符 22"/>
          <p:cNvCxnSpPr>
            <a:endCxn id="20" idx="1"/>
          </p:cNvCxnSpPr>
          <p:nvPr/>
        </p:nvCxnSpPr>
        <p:spPr>
          <a:xfrm>
            <a:off x="2289677" y="1843331"/>
            <a:ext cx="251132" cy="32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0" idx="1"/>
          </p:cNvCxnSpPr>
          <p:nvPr/>
        </p:nvCxnSpPr>
        <p:spPr>
          <a:xfrm flipV="1">
            <a:off x="2218435" y="1875428"/>
            <a:ext cx="322374" cy="673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21" idx="3"/>
          </p:cNvCxnSpPr>
          <p:nvPr/>
        </p:nvCxnSpPr>
        <p:spPr>
          <a:xfrm rot="5400000">
            <a:off x="3152347" y="1701596"/>
            <a:ext cx="995609" cy="5506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2957811" y="1987339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90110" y="2586647"/>
            <a:ext cx="2408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message1)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498835" y="336279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498835" y="279210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3069640" y="2474819"/>
            <a:ext cx="317367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2784293" y="2760166"/>
            <a:ext cx="888060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4" idx="3"/>
            <a:endCxn id="113" idx="1"/>
          </p:cNvCxnSpPr>
          <p:nvPr/>
        </p:nvCxnSpPr>
        <p:spPr>
          <a:xfrm>
            <a:off x="4332842" y="2904015"/>
            <a:ext cx="1912180" cy="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22556" y="2225274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5433" y="811153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229647" y="283407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111171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264006" y="11533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7359192" y="169830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359190" y="22976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0" name="肘形连接符 109"/>
          <p:cNvCxnSpPr>
            <a:endCxn id="107" idx="1"/>
          </p:cNvCxnSpPr>
          <p:nvPr/>
        </p:nvCxnSpPr>
        <p:spPr>
          <a:xfrm rot="16200000" flipH="1">
            <a:off x="6503929" y="1554266"/>
            <a:ext cx="1032345" cy="678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7776194" y="1922130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6245022" y="336866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245022" y="279796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4" name="肘形连接符 113"/>
          <p:cNvCxnSpPr>
            <a:stCxn id="107" idx="2"/>
            <a:endCxn id="113" idx="3"/>
          </p:cNvCxnSpPr>
          <p:nvPr/>
        </p:nvCxnSpPr>
        <p:spPr>
          <a:xfrm rot="5400000">
            <a:off x="7233392" y="2367077"/>
            <a:ext cx="388441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107" idx="2"/>
            <a:endCxn id="112" idx="3"/>
          </p:cNvCxnSpPr>
          <p:nvPr/>
        </p:nvCxnSpPr>
        <p:spPr>
          <a:xfrm rot="5400000">
            <a:off x="6948045" y="2652424"/>
            <a:ext cx="959134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6743060" y="2091178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15775" y="821109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694506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539231" y="843178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857789" y="1255304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857789" y="1697547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114689" y="240768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857785" y="209117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" name="肘形连接符 71"/>
          <p:cNvCxnSpPr>
            <a:stCxn id="64" idx="3"/>
          </p:cNvCxnSpPr>
          <p:nvPr/>
        </p:nvCxnSpPr>
        <p:spPr>
          <a:xfrm>
            <a:off x="9932566" y="1367216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6" idx="3"/>
            <a:endCxn id="69" idx="0"/>
          </p:cNvCxnSpPr>
          <p:nvPr/>
        </p:nvCxnSpPr>
        <p:spPr>
          <a:xfrm>
            <a:off x="9932566" y="1809459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0" idx="2"/>
            <a:endCxn id="84" idx="1"/>
          </p:cNvCxnSpPr>
          <p:nvPr/>
        </p:nvCxnSpPr>
        <p:spPr>
          <a:xfrm rot="16200000" flipH="1">
            <a:off x="9329551" y="2260238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9448097" y="2708630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0114688" y="293346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5" name="直线箭头连接符 84"/>
          <p:cNvCxnSpPr>
            <a:endCxn id="84" idx="0"/>
          </p:cNvCxnSpPr>
          <p:nvPr/>
        </p:nvCxnSpPr>
        <p:spPr>
          <a:xfrm>
            <a:off x="10531692" y="2610143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8957506" y="416026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971535" y="372993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8" name="肘形连接符 87"/>
          <p:cNvCxnSpPr>
            <a:stCxn id="84" idx="2"/>
            <a:endCxn id="87" idx="3"/>
          </p:cNvCxnSpPr>
          <p:nvPr/>
        </p:nvCxnSpPr>
        <p:spPr>
          <a:xfrm rot="5400000">
            <a:off x="9826337" y="3136491"/>
            <a:ext cx="684561" cy="7261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4" idx="2"/>
            <a:endCxn id="86" idx="3"/>
          </p:cNvCxnSpPr>
          <p:nvPr/>
        </p:nvCxnSpPr>
        <p:spPr>
          <a:xfrm rot="5400000">
            <a:off x="9604158" y="3344642"/>
            <a:ext cx="1114891" cy="7401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8978549" y="333517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KeyB1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95" name="肘形连接符 94"/>
          <p:cNvCxnSpPr>
            <a:stCxn id="84" idx="2"/>
          </p:cNvCxnSpPr>
          <p:nvPr/>
        </p:nvCxnSpPr>
        <p:spPr>
          <a:xfrm rot="5400000">
            <a:off x="10020982" y="2923110"/>
            <a:ext cx="276534" cy="7448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8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30829" y="801197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80" y="235758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24541" y="2389538"/>
            <a:ext cx="1080000" cy="108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202129" y="2486364"/>
            <a:ext cx="280009" cy="25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1482138" y="2274467"/>
            <a:ext cx="895261" cy="20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588225" y="245150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88223" y="305081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肘形连接符 34"/>
          <p:cNvCxnSpPr>
            <a:stCxn id="128" idx="2"/>
            <a:endCxn id="21" idx="3"/>
          </p:cNvCxnSpPr>
          <p:nvPr/>
        </p:nvCxnSpPr>
        <p:spPr>
          <a:xfrm rot="5400000">
            <a:off x="3265671" y="2439574"/>
            <a:ext cx="879709" cy="5665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3005227" y="2675325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556417" y="428788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560658" y="382214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2953232" y="3326628"/>
            <a:ext cx="659420" cy="5554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2718242" y="3561619"/>
            <a:ext cx="1125160" cy="551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69972" y="2913260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5433" y="811153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229647" y="283407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694506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539231" y="843178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857789" y="1255304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857789" y="1697547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114689" y="240768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857785" y="209117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" name="肘形连接符 71"/>
          <p:cNvCxnSpPr>
            <a:stCxn id="64" idx="3"/>
          </p:cNvCxnSpPr>
          <p:nvPr/>
        </p:nvCxnSpPr>
        <p:spPr>
          <a:xfrm>
            <a:off x="9932566" y="1367216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6" idx="3"/>
            <a:endCxn id="69" idx="0"/>
          </p:cNvCxnSpPr>
          <p:nvPr/>
        </p:nvCxnSpPr>
        <p:spPr>
          <a:xfrm>
            <a:off x="9932566" y="1809459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0" idx="2"/>
            <a:endCxn id="84" idx="1"/>
          </p:cNvCxnSpPr>
          <p:nvPr/>
        </p:nvCxnSpPr>
        <p:spPr>
          <a:xfrm rot="16200000" flipH="1">
            <a:off x="9329551" y="2260238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9448097" y="2708630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0114688" y="293346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5" name="直线箭头连接符 84"/>
          <p:cNvCxnSpPr>
            <a:endCxn id="84" idx="0"/>
          </p:cNvCxnSpPr>
          <p:nvPr/>
        </p:nvCxnSpPr>
        <p:spPr>
          <a:xfrm>
            <a:off x="10531692" y="2610143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8934726" y="459133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934726" y="402064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8" name="肘形连接符 87"/>
          <p:cNvCxnSpPr>
            <a:stCxn id="84" idx="2"/>
            <a:endCxn id="87" idx="3"/>
          </p:cNvCxnSpPr>
          <p:nvPr/>
        </p:nvCxnSpPr>
        <p:spPr>
          <a:xfrm rot="5400000">
            <a:off x="9662577" y="3263443"/>
            <a:ext cx="975272" cy="7629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4" idx="2"/>
            <a:endCxn id="86" idx="3"/>
          </p:cNvCxnSpPr>
          <p:nvPr/>
        </p:nvCxnSpPr>
        <p:spPr>
          <a:xfrm rot="5400000">
            <a:off x="9377231" y="3548789"/>
            <a:ext cx="1545965" cy="7629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87" idx="1"/>
            <a:endCxn id="119" idx="3"/>
          </p:cNvCxnSpPr>
          <p:nvPr/>
        </p:nvCxnSpPr>
        <p:spPr>
          <a:xfrm flipH="1" flipV="1">
            <a:off x="7286439" y="4123121"/>
            <a:ext cx="1648287" cy="9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23383" y="3732345"/>
            <a:ext cx="2408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message)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5032250" y="811152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876975" y="843177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5195533" y="1255303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5195533" y="1697546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452433" y="240768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5195529" y="209117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1" name="肘形连接符 100"/>
          <p:cNvCxnSpPr/>
          <p:nvPr/>
        </p:nvCxnSpPr>
        <p:spPr>
          <a:xfrm>
            <a:off x="6270310" y="1367215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6270310" y="1809458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 rot="16200000" flipH="1">
            <a:off x="5667295" y="2260237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785841" y="2708629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452432" y="293346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6869436" y="2610142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6452432" y="458190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6452432" y="401120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0" name="肘形连接符 119"/>
          <p:cNvCxnSpPr>
            <a:stCxn id="109" idx="2"/>
            <a:endCxn id="118" idx="1"/>
          </p:cNvCxnSpPr>
          <p:nvPr/>
        </p:nvCxnSpPr>
        <p:spPr>
          <a:xfrm rot="5400000">
            <a:off x="5892670" y="3717047"/>
            <a:ext cx="1536529" cy="417004"/>
          </a:xfrm>
          <a:prstGeom prst="bentConnector4">
            <a:avLst>
              <a:gd name="adj1" fmla="val 46358"/>
              <a:gd name="adj2" fmla="val 154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109" idx="2"/>
          </p:cNvCxnSpPr>
          <p:nvPr/>
        </p:nvCxnSpPr>
        <p:spPr>
          <a:xfrm rot="16200000" flipH="1">
            <a:off x="6559458" y="3467263"/>
            <a:ext cx="852061" cy="2321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/>
          <p:cNvCxnSpPr>
            <a:stCxn id="4" idx="6"/>
          </p:cNvCxnSpPr>
          <p:nvPr/>
        </p:nvCxnSpPr>
        <p:spPr>
          <a:xfrm flipH="1">
            <a:off x="829759" y="2929538"/>
            <a:ext cx="57478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3434325" y="1199428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434325" y="1641671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6" name="肘形连接符 125"/>
          <p:cNvCxnSpPr>
            <a:stCxn id="123" idx="1"/>
            <a:endCxn id="20" idx="0"/>
          </p:cNvCxnSpPr>
          <p:nvPr/>
        </p:nvCxnSpPr>
        <p:spPr>
          <a:xfrm rot="10800000" flipV="1">
            <a:off x="3005229" y="1311340"/>
            <a:ext cx="429096" cy="11401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25" idx="1"/>
            <a:endCxn id="20" idx="0"/>
          </p:cNvCxnSpPr>
          <p:nvPr/>
        </p:nvCxnSpPr>
        <p:spPr>
          <a:xfrm rot="10800000" flipV="1">
            <a:off x="3005229" y="1753582"/>
            <a:ext cx="429096" cy="69791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3451430" y="2059190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9" name="肘形连接符 128"/>
          <p:cNvCxnSpPr>
            <a:stCxn id="21" idx="2"/>
            <a:endCxn id="130" idx="1"/>
          </p:cNvCxnSpPr>
          <p:nvPr/>
        </p:nvCxnSpPr>
        <p:spPr>
          <a:xfrm rot="16200000" flipH="1">
            <a:off x="3179563" y="3100297"/>
            <a:ext cx="217915" cy="5665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3571814" y="338063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3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42206" y="854580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257" y="289141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99602" y="250488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99600" y="3104194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肘形连接符 34"/>
          <p:cNvCxnSpPr>
            <a:stCxn id="128" idx="2"/>
            <a:endCxn id="21" idx="3"/>
          </p:cNvCxnSpPr>
          <p:nvPr/>
        </p:nvCxnSpPr>
        <p:spPr>
          <a:xfrm rot="5400000">
            <a:off x="1677048" y="2492957"/>
            <a:ext cx="879709" cy="5665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1416604" y="2728708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967794" y="434126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72035" y="387552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1364609" y="3380011"/>
            <a:ext cx="659420" cy="5554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1129619" y="3615002"/>
            <a:ext cx="1125160" cy="551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881349" y="2966643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46810" y="864536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229647" y="283407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402447" y="864535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247172" y="896560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565730" y="1308686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565730" y="1750929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822630" y="246107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65726" y="21445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KeyB1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" name="肘形连接符 71"/>
          <p:cNvCxnSpPr>
            <a:stCxn id="64" idx="3"/>
          </p:cNvCxnSpPr>
          <p:nvPr/>
        </p:nvCxnSpPr>
        <p:spPr>
          <a:xfrm>
            <a:off x="8640507" y="1420598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6" idx="3"/>
            <a:endCxn id="69" idx="0"/>
          </p:cNvCxnSpPr>
          <p:nvPr/>
        </p:nvCxnSpPr>
        <p:spPr>
          <a:xfrm>
            <a:off x="8640507" y="1862841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0" idx="2"/>
            <a:endCxn id="84" idx="1"/>
          </p:cNvCxnSpPr>
          <p:nvPr/>
        </p:nvCxnSpPr>
        <p:spPr>
          <a:xfrm rot="16200000" flipH="1">
            <a:off x="8037492" y="2313620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56038" y="2762012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8822629" y="298684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5" name="直线箭头连接符 84"/>
          <p:cNvCxnSpPr>
            <a:endCxn id="84" idx="0"/>
          </p:cNvCxnSpPr>
          <p:nvPr/>
        </p:nvCxnSpPr>
        <p:spPr>
          <a:xfrm>
            <a:off x="9239633" y="2663525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7642667" y="464472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642666" y="422008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8" name="肘形连接符 87"/>
          <p:cNvCxnSpPr>
            <a:stCxn id="84" idx="2"/>
            <a:endCxn id="87" idx="3"/>
          </p:cNvCxnSpPr>
          <p:nvPr/>
        </p:nvCxnSpPr>
        <p:spPr>
          <a:xfrm rot="5400000">
            <a:off x="8297487" y="3389854"/>
            <a:ext cx="1121332" cy="7629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4" idx="2"/>
            <a:endCxn id="86" idx="3"/>
          </p:cNvCxnSpPr>
          <p:nvPr/>
        </p:nvCxnSpPr>
        <p:spPr>
          <a:xfrm rot="5400000">
            <a:off x="8085172" y="3602171"/>
            <a:ext cx="1545965" cy="7629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3443627" y="864535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88352" y="896560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606910" y="1308686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606910" y="1750929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863810" y="246107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606906" y="21445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1" name="肘形连接符 100"/>
          <p:cNvCxnSpPr/>
          <p:nvPr/>
        </p:nvCxnSpPr>
        <p:spPr>
          <a:xfrm>
            <a:off x="4681687" y="1420598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4681687" y="1862841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 rot="16200000" flipH="1">
            <a:off x="4078672" y="2313620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197218" y="2762012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863809" y="298684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5280813" y="2663525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4863809" y="463528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4863809" y="406459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0" name="肘形连接符 119"/>
          <p:cNvCxnSpPr>
            <a:stCxn id="109" idx="2"/>
            <a:endCxn id="118" idx="1"/>
          </p:cNvCxnSpPr>
          <p:nvPr/>
        </p:nvCxnSpPr>
        <p:spPr>
          <a:xfrm rot="5400000">
            <a:off x="4304047" y="3770430"/>
            <a:ext cx="1536529" cy="417004"/>
          </a:xfrm>
          <a:prstGeom prst="bentConnector4">
            <a:avLst>
              <a:gd name="adj1" fmla="val 46358"/>
              <a:gd name="adj2" fmla="val 154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109" idx="2"/>
          </p:cNvCxnSpPr>
          <p:nvPr/>
        </p:nvCxnSpPr>
        <p:spPr>
          <a:xfrm rot="16200000" flipH="1">
            <a:off x="4970835" y="3520646"/>
            <a:ext cx="852061" cy="2321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1845702" y="1252811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845702" y="1695054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6" name="肘形连接符 125"/>
          <p:cNvCxnSpPr>
            <a:stCxn id="123" idx="1"/>
            <a:endCxn id="20" idx="0"/>
          </p:cNvCxnSpPr>
          <p:nvPr/>
        </p:nvCxnSpPr>
        <p:spPr>
          <a:xfrm rot="10800000" flipV="1">
            <a:off x="1416606" y="1364723"/>
            <a:ext cx="429096" cy="11401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25" idx="1"/>
            <a:endCxn id="20" idx="0"/>
          </p:cNvCxnSpPr>
          <p:nvPr/>
        </p:nvCxnSpPr>
        <p:spPr>
          <a:xfrm rot="10800000" flipV="1">
            <a:off x="1416606" y="1806965"/>
            <a:ext cx="429096" cy="69791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1862807" y="2112573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9" name="肘形连接符 128"/>
          <p:cNvCxnSpPr>
            <a:stCxn id="21" idx="2"/>
            <a:endCxn id="130" idx="1"/>
          </p:cNvCxnSpPr>
          <p:nvPr/>
        </p:nvCxnSpPr>
        <p:spPr>
          <a:xfrm rot="16200000" flipH="1">
            <a:off x="1590940" y="3153680"/>
            <a:ext cx="217915" cy="5665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1983191" y="343402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7642666" y="375981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KeyB2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1" name="肘形连接符 70"/>
          <p:cNvCxnSpPr>
            <a:stCxn id="84" idx="2"/>
            <a:endCxn id="68" idx="3"/>
          </p:cNvCxnSpPr>
          <p:nvPr/>
        </p:nvCxnSpPr>
        <p:spPr>
          <a:xfrm rot="5400000">
            <a:off x="8527626" y="3159715"/>
            <a:ext cx="661054" cy="7629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54" idx="3"/>
          </p:cNvCxnSpPr>
          <p:nvPr/>
        </p:nvCxnSpPr>
        <p:spPr>
          <a:xfrm>
            <a:off x="2806042" y="3987437"/>
            <a:ext cx="4596403" cy="1320268"/>
          </a:xfrm>
          <a:prstGeom prst="bentConnector3">
            <a:avLst>
              <a:gd name="adj1" fmla="val 235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396709" y="1250888"/>
            <a:ext cx="1080000" cy="1080000"/>
            <a:chOff x="1902858" y="1466002"/>
            <a:chExt cx="1800000" cy="1800000"/>
          </a:xfrm>
        </p:grpSpPr>
        <p:sp>
          <p:nvSpPr>
            <p:cNvPr id="5" name="椭圆 4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/>
            <p:cNvCxnSpPr>
              <a:stCxn id="6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>
              <a:stCxn id="6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线连接符 12"/>
          <p:cNvCxnSpPr/>
          <p:nvPr/>
        </p:nvCxnSpPr>
        <p:spPr>
          <a:xfrm flipV="1">
            <a:off x="2083998" y="1161494"/>
            <a:ext cx="261808" cy="24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2345806" y="1161494"/>
            <a:ext cx="687289" cy="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11745" y="24817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Alice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033095" y="1061449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33095" y="1536954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Chain1-1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33095" y="2024337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Chain1-2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46158" y="2511720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Chain1-3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8" name="直线箭头连接符 27"/>
          <p:cNvCxnSpPr>
            <a:stCxn id="22" idx="2"/>
            <a:endCxn id="24" idx="0"/>
          </p:cNvCxnSpPr>
          <p:nvPr/>
        </p:nvCxnSpPr>
        <p:spPr>
          <a:xfrm>
            <a:off x="3508634" y="1285272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3521696" y="1772655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508633" y="2260038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540558" y="1061449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直线箭头连接符 34"/>
          <p:cNvCxnSpPr>
            <a:stCxn id="34" idx="1"/>
            <a:endCxn id="22" idx="3"/>
          </p:cNvCxnSpPr>
          <p:nvPr/>
        </p:nvCxnSpPr>
        <p:spPr>
          <a:xfrm flipH="1">
            <a:off x="3984172" y="1173361"/>
            <a:ext cx="556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047275" y="893089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 flipV="1">
            <a:off x="1396709" y="3066472"/>
            <a:ext cx="5160845" cy="1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 flipV="1">
            <a:off x="2306409" y="3485605"/>
            <a:ext cx="3661363" cy="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594819" y="3072727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Bob Message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469832" y="4147186"/>
            <a:ext cx="1080000" cy="108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/>
          <p:cNvCxnSpPr/>
          <p:nvPr/>
        </p:nvCxnSpPr>
        <p:spPr>
          <a:xfrm>
            <a:off x="2008627" y="4145706"/>
            <a:ext cx="0" cy="54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>
            <a:off x="2008627" y="4303868"/>
            <a:ext cx="381838" cy="3818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 flipV="1">
            <a:off x="2350792" y="4145706"/>
            <a:ext cx="382964" cy="40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2689450" y="4111577"/>
            <a:ext cx="429831" cy="3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06218" y="3984881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106218" y="4460386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Chain2-1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106218" y="4947769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Chain2-2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119281" y="5435152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Chain2-3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>
            <a:off x="3581757" y="4208704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3594819" y="4696087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3581756" y="5183470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613681" y="3984881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4057295" y="4096793"/>
            <a:ext cx="556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120398" y="3816521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6" name="直线连接符 65"/>
          <p:cNvCxnSpPr>
            <a:stCxn id="49" idx="6"/>
          </p:cNvCxnSpPr>
          <p:nvPr/>
        </p:nvCxnSpPr>
        <p:spPr>
          <a:xfrm flipH="1" flipV="1">
            <a:off x="2008627" y="4685706"/>
            <a:ext cx="541205" cy="1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2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228</Words>
  <Application>Microsoft Macintosh PowerPoint</Application>
  <PresentationFormat>宽屏</PresentationFormat>
  <Paragraphs>167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龙永超</dc:creator>
  <cp:lastModifiedBy>龙永超</cp:lastModifiedBy>
  <cp:revision>126</cp:revision>
  <dcterms:created xsi:type="dcterms:W3CDTF">2019-11-29T10:36:34Z</dcterms:created>
  <dcterms:modified xsi:type="dcterms:W3CDTF">2019-12-02T12:44:07Z</dcterms:modified>
</cp:coreProperties>
</file>