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7"/>
    <p:restoredTop sz="94643"/>
  </p:normalViewPr>
  <p:slideViewPr>
    <p:cSldViewPr snapToGrid="0" snapToObjects="1">
      <p:cViewPr varScale="1">
        <p:scale>
          <a:sx n="117" d="100"/>
          <a:sy n="117" d="100"/>
        </p:scale>
        <p:origin x="200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C3685-2954-F94C-AD56-BC17D7F147B3}" type="datetimeFigureOut">
              <a:rPr kumimoji="1" lang="zh-CN" altLang="en-US" smtClean="0"/>
              <a:t>2019/12/6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E09D0-AF99-CF43-ADD3-F2CAE86FBAB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2767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C3685-2954-F94C-AD56-BC17D7F147B3}" type="datetimeFigureOut">
              <a:rPr kumimoji="1" lang="zh-CN" altLang="en-US" smtClean="0"/>
              <a:t>2019/12/6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E09D0-AF99-CF43-ADD3-F2CAE86FBAB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70150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C3685-2954-F94C-AD56-BC17D7F147B3}" type="datetimeFigureOut">
              <a:rPr kumimoji="1" lang="zh-CN" altLang="en-US" smtClean="0"/>
              <a:t>2019/12/6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E09D0-AF99-CF43-ADD3-F2CAE86FBAB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53241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C3685-2954-F94C-AD56-BC17D7F147B3}" type="datetimeFigureOut">
              <a:rPr kumimoji="1" lang="zh-CN" altLang="en-US" smtClean="0"/>
              <a:t>2019/12/6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E09D0-AF99-CF43-ADD3-F2CAE86FBAB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59536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C3685-2954-F94C-AD56-BC17D7F147B3}" type="datetimeFigureOut">
              <a:rPr kumimoji="1" lang="zh-CN" altLang="en-US" smtClean="0"/>
              <a:t>2019/12/6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E09D0-AF99-CF43-ADD3-F2CAE86FBAB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77682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C3685-2954-F94C-AD56-BC17D7F147B3}" type="datetimeFigureOut">
              <a:rPr kumimoji="1" lang="zh-CN" altLang="en-US" smtClean="0"/>
              <a:t>2019/12/6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E09D0-AF99-CF43-ADD3-F2CAE86FBAB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9290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C3685-2954-F94C-AD56-BC17D7F147B3}" type="datetimeFigureOut">
              <a:rPr kumimoji="1" lang="zh-CN" altLang="en-US" smtClean="0"/>
              <a:t>2019/12/6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E09D0-AF99-CF43-ADD3-F2CAE86FBAB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56088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C3685-2954-F94C-AD56-BC17D7F147B3}" type="datetimeFigureOut">
              <a:rPr kumimoji="1" lang="zh-CN" altLang="en-US" smtClean="0"/>
              <a:t>2019/12/6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E09D0-AF99-CF43-ADD3-F2CAE86FBAB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03110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C3685-2954-F94C-AD56-BC17D7F147B3}" type="datetimeFigureOut">
              <a:rPr kumimoji="1" lang="zh-CN" altLang="en-US" smtClean="0"/>
              <a:t>2019/12/6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E09D0-AF99-CF43-ADD3-F2CAE86FBAB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59625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C3685-2954-F94C-AD56-BC17D7F147B3}" type="datetimeFigureOut">
              <a:rPr kumimoji="1" lang="zh-CN" altLang="en-US" smtClean="0"/>
              <a:t>2019/12/6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E09D0-AF99-CF43-ADD3-F2CAE86FBAB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30077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C3685-2954-F94C-AD56-BC17D7F147B3}" type="datetimeFigureOut">
              <a:rPr kumimoji="1" lang="zh-CN" altLang="en-US" smtClean="0"/>
              <a:t>2019/12/6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E09D0-AF99-CF43-ADD3-F2CAE86FBAB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50905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8C3685-2954-F94C-AD56-BC17D7F147B3}" type="datetimeFigureOut">
              <a:rPr kumimoji="1" lang="zh-CN" altLang="en-US" smtClean="0"/>
              <a:t>2019/12/6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AE09D0-AF99-CF43-ADD3-F2CAE86FBAB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67214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椭圆 55"/>
          <p:cNvSpPr/>
          <p:nvPr/>
        </p:nvSpPr>
        <p:spPr>
          <a:xfrm>
            <a:off x="5888099" y="2967696"/>
            <a:ext cx="1960143" cy="2576524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14" name="组 13"/>
          <p:cNvGrpSpPr/>
          <p:nvPr/>
        </p:nvGrpSpPr>
        <p:grpSpPr>
          <a:xfrm>
            <a:off x="3298015" y="1799533"/>
            <a:ext cx="4963884" cy="391886"/>
            <a:chOff x="3014986" y="2169648"/>
            <a:chExt cx="4963884" cy="391886"/>
          </a:xfrm>
        </p:grpSpPr>
        <p:grpSp>
          <p:nvGrpSpPr>
            <p:cNvPr id="11" name="组 10"/>
            <p:cNvGrpSpPr/>
            <p:nvPr/>
          </p:nvGrpSpPr>
          <p:grpSpPr>
            <a:xfrm>
              <a:off x="3014986" y="2169648"/>
              <a:ext cx="3309256" cy="391886"/>
              <a:chOff x="3014986" y="2169648"/>
              <a:chExt cx="3309256" cy="391886"/>
            </a:xfrm>
          </p:grpSpPr>
          <p:sp>
            <p:nvSpPr>
              <p:cNvPr id="4" name="矩形 3"/>
              <p:cNvSpPr/>
              <p:nvPr/>
            </p:nvSpPr>
            <p:spPr>
              <a:xfrm>
                <a:off x="3014986" y="2169648"/>
                <a:ext cx="827314" cy="39188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 smtClean="0">
                    <a:solidFill>
                      <a:schemeClr val="tx1"/>
                    </a:solidFill>
                    <a:latin typeface="Microsoft YaHei" charset="-122"/>
                    <a:ea typeface="Microsoft YaHei" charset="-122"/>
                    <a:cs typeface="Microsoft YaHei" charset="-122"/>
                  </a:rPr>
                  <a:t>1</a:t>
                </a:r>
                <a:endParaRPr kumimoji="1" lang="zh-CN" altLang="en-US" dirty="0">
                  <a:solidFill>
                    <a:schemeClr val="tx1"/>
                  </a:solidFill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3842300" y="2169648"/>
                <a:ext cx="827314" cy="39188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 smtClean="0">
                    <a:solidFill>
                      <a:schemeClr val="tx1"/>
                    </a:solidFill>
                    <a:latin typeface="Microsoft YaHei" charset="-122"/>
                    <a:ea typeface="Microsoft YaHei" charset="-122"/>
                    <a:cs typeface="Microsoft YaHei" charset="-122"/>
                  </a:rPr>
                  <a:t>2</a:t>
                </a:r>
                <a:endParaRPr kumimoji="1" lang="zh-CN" altLang="en-US" dirty="0">
                  <a:solidFill>
                    <a:schemeClr val="tx1"/>
                  </a:solidFill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4669614" y="2169648"/>
                <a:ext cx="827314" cy="39188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 smtClean="0">
                    <a:solidFill>
                      <a:schemeClr val="tx1"/>
                    </a:solidFill>
                    <a:latin typeface="Microsoft YaHei" charset="-122"/>
                    <a:ea typeface="Microsoft YaHei" charset="-122"/>
                    <a:cs typeface="Microsoft YaHei" charset="-122"/>
                  </a:rPr>
                  <a:t>3</a:t>
                </a:r>
                <a:endParaRPr kumimoji="1" lang="zh-CN" altLang="en-US" dirty="0">
                  <a:solidFill>
                    <a:schemeClr val="tx1"/>
                  </a:solidFill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5496928" y="2169648"/>
                <a:ext cx="827314" cy="39188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 smtClean="0">
                    <a:solidFill>
                      <a:schemeClr val="tx1"/>
                    </a:solidFill>
                    <a:latin typeface="Microsoft YaHei" charset="-122"/>
                    <a:ea typeface="Microsoft YaHei" charset="-122"/>
                    <a:cs typeface="Microsoft YaHei" charset="-122"/>
                  </a:rPr>
                  <a:t>4</a:t>
                </a:r>
                <a:endParaRPr kumimoji="1" lang="zh-CN" altLang="en-US" dirty="0">
                  <a:solidFill>
                    <a:schemeClr val="tx1"/>
                  </a:solidFill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</p:grpSp>
        <p:sp>
          <p:nvSpPr>
            <p:cNvPr id="12" name="矩形 11"/>
            <p:cNvSpPr/>
            <p:nvPr/>
          </p:nvSpPr>
          <p:spPr>
            <a:xfrm>
              <a:off x="6324242" y="2169648"/>
              <a:ext cx="827314" cy="391886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5</a:t>
              </a:r>
              <a:endParaRPr kumimoji="1" lang="zh-CN" altLang="en-US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7151556" y="2169648"/>
              <a:ext cx="827314" cy="391886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</p:grpSp>
      <p:grpSp>
        <p:nvGrpSpPr>
          <p:cNvPr id="15" name="组 14"/>
          <p:cNvGrpSpPr/>
          <p:nvPr/>
        </p:nvGrpSpPr>
        <p:grpSpPr>
          <a:xfrm>
            <a:off x="3308543" y="2528876"/>
            <a:ext cx="4963884" cy="391886"/>
            <a:chOff x="3014986" y="2169648"/>
            <a:chExt cx="4963884" cy="391886"/>
          </a:xfrm>
        </p:grpSpPr>
        <p:grpSp>
          <p:nvGrpSpPr>
            <p:cNvPr id="16" name="组 15"/>
            <p:cNvGrpSpPr/>
            <p:nvPr/>
          </p:nvGrpSpPr>
          <p:grpSpPr>
            <a:xfrm>
              <a:off x="3014986" y="2169648"/>
              <a:ext cx="3309256" cy="391886"/>
              <a:chOff x="3014986" y="2169648"/>
              <a:chExt cx="3309256" cy="391886"/>
            </a:xfrm>
          </p:grpSpPr>
          <p:sp>
            <p:nvSpPr>
              <p:cNvPr id="19" name="矩形 18"/>
              <p:cNvSpPr/>
              <p:nvPr/>
            </p:nvSpPr>
            <p:spPr>
              <a:xfrm>
                <a:off x="3014986" y="2169648"/>
                <a:ext cx="827314" cy="39188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 smtClean="0">
                    <a:solidFill>
                      <a:schemeClr val="tx1"/>
                    </a:solidFill>
                    <a:latin typeface="Microsoft YaHei" charset="-122"/>
                    <a:ea typeface="Microsoft YaHei" charset="-122"/>
                    <a:cs typeface="Microsoft YaHei" charset="-122"/>
                  </a:rPr>
                  <a:t>1</a:t>
                </a:r>
                <a:endParaRPr kumimoji="1" lang="zh-CN" altLang="en-US" dirty="0">
                  <a:solidFill>
                    <a:schemeClr val="tx1"/>
                  </a:solidFill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3842300" y="2169648"/>
                <a:ext cx="827314" cy="39188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 smtClean="0">
                    <a:solidFill>
                      <a:schemeClr val="tx1"/>
                    </a:solidFill>
                    <a:latin typeface="Microsoft YaHei" charset="-122"/>
                    <a:ea typeface="Microsoft YaHei" charset="-122"/>
                    <a:cs typeface="Microsoft YaHei" charset="-122"/>
                  </a:rPr>
                  <a:t>2</a:t>
                </a:r>
                <a:endParaRPr kumimoji="1" lang="zh-CN" altLang="en-US" dirty="0">
                  <a:solidFill>
                    <a:schemeClr val="tx1"/>
                  </a:solidFill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4669614" y="2169648"/>
                <a:ext cx="827314" cy="39188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solidFill>
                    <a:schemeClr val="tx1"/>
                  </a:solidFill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5496928" y="2169648"/>
                <a:ext cx="827314" cy="39188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 smtClean="0">
                    <a:solidFill>
                      <a:schemeClr val="tx1"/>
                    </a:solidFill>
                    <a:latin typeface="Microsoft YaHei" charset="-122"/>
                    <a:ea typeface="Microsoft YaHei" charset="-122"/>
                    <a:cs typeface="Microsoft YaHei" charset="-122"/>
                  </a:rPr>
                  <a:t>4</a:t>
                </a:r>
                <a:endParaRPr kumimoji="1" lang="zh-CN" altLang="en-US" dirty="0">
                  <a:solidFill>
                    <a:schemeClr val="tx1"/>
                  </a:solidFill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</p:grpSp>
        <p:sp>
          <p:nvSpPr>
            <p:cNvPr id="17" name="矩形 16"/>
            <p:cNvSpPr/>
            <p:nvPr/>
          </p:nvSpPr>
          <p:spPr>
            <a:xfrm>
              <a:off x="6324242" y="2169648"/>
              <a:ext cx="827314" cy="391886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7151556" y="2169648"/>
              <a:ext cx="827314" cy="391886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</p:grpSp>
      <p:grpSp>
        <p:nvGrpSpPr>
          <p:cNvPr id="23" name="组 22"/>
          <p:cNvGrpSpPr/>
          <p:nvPr/>
        </p:nvGrpSpPr>
        <p:grpSpPr>
          <a:xfrm>
            <a:off x="3298015" y="3258219"/>
            <a:ext cx="4963884" cy="391886"/>
            <a:chOff x="3014986" y="2169648"/>
            <a:chExt cx="4963884" cy="391886"/>
          </a:xfrm>
        </p:grpSpPr>
        <p:grpSp>
          <p:nvGrpSpPr>
            <p:cNvPr id="24" name="组 23"/>
            <p:cNvGrpSpPr/>
            <p:nvPr/>
          </p:nvGrpSpPr>
          <p:grpSpPr>
            <a:xfrm>
              <a:off x="3014986" y="2169648"/>
              <a:ext cx="3309256" cy="391886"/>
              <a:chOff x="3014986" y="2169648"/>
              <a:chExt cx="3309256" cy="391886"/>
            </a:xfrm>
          </p:grpSpPr>
          <p:sp>
            <p:nvSpPr>
              <p:cNvPr id="27" name="矩形 26"/>
              <p:cNvSpPr/>
              <p:nvPr/>
            </p:nvSpPr>
            <p:spPr>
              <a:xfrm>
                <a:off x="3014986" y="2169648"/>
                <a:ext cx="827314" cy="39188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 smtClean="0">
                    <a:solidFill>
                      <a:schemeClr val="tx1"/>
                    </a:solidFill>
                    <a:latin typeface="Microsoft YaHei" charset="-122"/>
                    <a:ea typeface="Microsoft YaHei" charset="-122"/>
                    <a:cs typeface="Microsoft YaHei" charset="-122"/>
                  </a:rPr>
                  <a:t>1</a:t>
                </a:r>
                <a:endParaRPr kumimoji="1" lang="zh-CN" altLang="en-US" dirty="0">
                  <a:solidFill>
                    <a:schemeClr val="tx1"/>
                  </a:solidFill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3842300" y="2169648"/>
                <a:ext cx="827314" cy="39188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 smtClean="0">
                    <a:solidFill>
                      <a:schemeClr val="tx1"/>
                    </a:solidFill>
                    <a:latin typeface="Microsoft YaHei" charset="-122"/>
                    <a:ea typeface="Microsoft YaHei" charset="-122"/>
                    <a:cs typeface="Microsoft YaHei" charset="-122"/>
                  </a:rPr>
                  <a:t>2</a:t>
                </a:r>
                <a:endParaRPr kumimoji="1" lang="zh-CN" altLang="en-US" dirty="0">
                  <a:solidFill>
                    <a:schemeClr val="tx1"/>
                  </a:solidFill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4669614" y="2169648"/>
                <a:ext cx="827314" cy="39188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 smtClean="0">
                    <a:solidFill>
                      <a:schemeClr val="tx1"/>
                    </a:solidFill>
                    <a:latin typeface="Microsoft YaHei" charset="-122"/>
                    <a:ea typeface="Microsoft YaHei" charset="-122"/>
                    <a:cs typeface="Microsoft YaHei" charset="-122"/>
                  </a:rPr>
                  <a:t>3</a:t>
                </a:r>
                <a:endParaRPr kumimoji="1" lang="zh-CN" altLang="en-US" dirty="0">
                  <a:solidFill>
                    <a:schemeClr val="tx1"/>
                  </a:solidFill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5496928" y="2169648"/>
                <a:ext cx="827314" cy="39188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 smtClean="0">
                    <a:solidFill>
                      <a:schemeClr val="tx1"/>
                    </a:solidFill>
                    <a:latin typeface="Microsoft YaHei" charset="-122"/>
                    <a:ea typeface="Microsoft YaHei" charset="-122"/>
                    <a:cs typeface="Microsoft YaHei" charset="-122"/>
                  </a:rPr>
                  <a:t>4</a:t>
                </a:r>
                <a:endParaRPr kumimoji="1" lang="zh-CN" altLang="en-US" dirty="0">
                  <a:solidFill>
                    <a:schemeClr val="tx1"/>
                  </a:solidFill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</p:grpSp>
        <p:sp>
          <p:nvSpPr>
            <p:cNvPr id="25" name="矩形 24"/>
            <p:cNvSpPr/>
            <p:nvPr/>
          </p:nvSpPr>
          <p:spPr>
            <a:xfrm>
              <a:off x="6324242" y="2169648"/>
              <a:ext cx="827314" cy="391886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5</a:t>
              </a:r>
              <a:endParaRPr kumimoji="1" lang="zh-CN" altLang="en-US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7151556" y="2169648"/>
              <a:ext cx="827314" cy="391886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</p:grpSp>
      <p:grpSp>
        <p:nvGrpSpPr>
          <p:cNvPr id="31" name="组 30"/>
          <p:cNvGrpSpPr/>
          <p:nvPr/>
        </p:nvGrpSpPr>
        <p:grpSpPr>
          <a:xfrm>
            <a:off x="3298015" y="3987562"/>
            <a:ext cx="4963884" cy="391886"/>
            <a:chOff x="3014986" y="2169648"/>
            <a:chExt cx="4963884" cy="391886"/>
          </a:xfrm>
        </p:grpSpPr>
        <p:grpSp>
          <p:nvGrpSpPr>
            <p:cNvPr id="32" name="组 31"/>
            <p:cNvGrpSpPr/>
            <p:nvPr/>
          </p:nvGrpSpPr>
          <p:grpSpPr>
            <a:xfrm>
              <a:off x="3014986" y="2169648"/>
              <a:ext cx="3309256" cy="391886"/>
              <a:chOff x="3014986" y="2169648"/>
              <a:chExt cx="3309256" cy="391886"/>
            </a:xfrm>
          </p:grpSpPr>
          <p:sp>
            <p:nvSpPr>
              <p:cNvPr id="35" name="矩形 34"/>
              <p:cNvSpPr/>
              <p:nvPr/>
            </p:nvSpPr>
            <p:spPr>
              <a:xfrm>
                <a:off x="3014986" y="2169648"/>
                <a:ext cx="827314" cy="39188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 smtClean="0">
                    <a:solidFill>
                      <a:schemeClr val="tx1"/>
                    </a:solidFill>
                    <a:latin typeface="Microsoft YaHei" charset="-122"/>
                    <a:ea typeface="Microsoft YaHei" charset="-122"/>
                    <a:cs typeface="Microsoft YaHei" charset="-122"/>
                  </a:rPr>
                  <a:t>1</a:t>
                </a:r>
                <a:endParaRPr kumimoji="1" lang="zh-CN" altLang="en-US" dirty="0">
                  <a:solidFill>
                    <a:schemeClr val="tx1"/>
                  </a:solidFill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3842300" y="2169648"/>
                <a:ext cx="827314" cy="39188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 smtClean="0">
                    <a:solidFill>
                      <a:schemeClr val="tx1"/>
                    </a:solidFill>
                    <a:latin typeface="Microsoft YaHei" charset="-122"/>
                    <a:ea typeface="Microsoft YaHei" charset="-122"/>
                    <a:cs typeface="Microsoft YaHei" charset="-122"/>
                  </a:rPr>
                  <a:t>2</a:t>
                </a:r>
                <a:endParaRPr kumimoji="1" lang="zh-CN" altLang="en-US" dirty="0">
                  <a:solidFill>
                    <a:schemeClr val="tx1"/>
                  </a:solidFill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4669614" y="2169648"/>
                <a:ext cx="827314" cy="39188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 smtClean="0">
                    <a:solidFill>
                      <a:schemeClr val="tx1"/>
                    </a:solidFill>
                    <a:latin typeface="Microsoft YaHei" charset="-122"/>
                    <a:ea typeface="Microsoft YaHei" charset="-122"/>
                    <a:cs typeface="Microsoft YaHei" charset="-122"/>
                  </a:rPr>
                  <a:t>3</a:t>
                </a:r>
                <a:endParaRPr kumimoji="1" lang="zh-CN" altLang="en-US" dirty="0">
                  <a:solidFill>
                    <a:schemeClr val="tx1"/>
                  </a:solidFill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38" name="矩形 37"/>
              <p:cNvSpPr/>
              <p:nvPr/>
            </p:nvSpPr>
            <p:spPr>
              <a:xfrm>
                <a:off x="5496928" y="2169648"/>
                <a:ext cx="827314" cy="39188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 smtClean="0">
                    <a:solidFill>
                      <a:schemeClr val="tx1"/>
                    </a:solidFill>
                    <a:latin typeface="Microsoft YaHei" charset="-122"/>
                    <a:ea typeface="Microsoft YaHei" charset="-122"/>
                    <a:cs typeface="Microsoft YaHei" charset="-122"/>
                  </a:rPr>
                  <a:t>4</a:t>
                </a:r>
                <a:endParaRPr kumimoji="1" lang="zh-CN" altLang="en-US" dirty="0">
                  <a:solidFill>
                    <a:schemeClr val="tx1"/>
                  </a:solidFill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</p:grpSp>
        <p:sp>
          <p:nvSpPr>
            <p:cNvPr id="33" name="矩形 32"/>
            <p:cNvSpPr/>
            <p:nvPr/>
          </p:nvSpPr>
          <p:spPr>
            <a:xfrm>
              <a:off x="6324242" y="2169648"/>
              <a:ext cx="827314" cy="391886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7151556" y="2169648"/>
              <a:ext cx="827314" cy="391886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</p:grpSp>
      <p:grpSp>
        <p:nvGrpSpPr>
          <p:cNvPr id="39" name="组 38"/>
          <p:cNvGrpSpPr/>
          <p:nvPr/>
        </p:nvGrpSpPr>
        <p:grpSpPr>
          <a:xfrm>
            <a:off x="3298015" y="4716905"/>
            <a:ext cx="4963884" cy="391886"/>
            <a:chOff x="3014986" y="2169648"/>
            <a:chExt cx="4963884" cy="391886"/>
          </a:xfrm>
        </p:grpSpPr>
        <p:grpSp>
          <p:nvGrpSpPr>
            <p:cNvPr id="40" name="组 39"/>
            <p:cNvGrpSpPr/>
            <p:nvPr/>
          </p:nvGrpSpPr>
          <p:grpSpPr>
            <a:xfrm>
              <a:off x="3014986" y="2169648"/>
              <a:ext cx="3309256" cy="391886"/>
              <a:chOff x="3014986" y="2169648"/>
              <a:chExt cx="3309256" cy="391886"/>
            </a:xfrm>
          </p:grpSpPr>
          <p:sp>
            <p:nvSpPr>
              <p:cNvPr id="43" name="矩形 42"/>
              <p:cNvSpPr/>
              <p:nvPr/>
            </p:nvSpPr>
            <p:spPr>
              <a:xfrm>
                <a:off x="3014986" y="2169648"/>
                <a:ext cx="827314" cy="39188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 smtClean="0">
                    <a:solidFill>
                      <a:schemeClr val="tx1"/>
                    </a:solidFill>
                    <a:latin typeface="Microsoft YaHei" charset="-122"/>
                    <a:ea typeface="Microsoft YaHei" charset="-122"/>
                    <a:cs typeface="Microsoft YaHei" charset="-122"/>
                  </a:rPr>
                  <a:t>1</a:t>
                </a:r>
                <a:endParaRPr kumimoji="1" lang="zh-CN" altLang="en-US" dirty="0">
                  <a:solidFill>
                    <a:schemeClr val="tx1"/>
                  </a:solidFill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44" name="矩形 43"/>
              <p:cNvSpPr/>
              <p:nvPr/>
            </p:nvSpPr>
            <p:spPr>
              <a:xfrm>
                <a:off x="3842300" y="2169648"/>
                <a:ext cx="827314" cy="39188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 smtClean="0">
                    <a:solidFill>
                      <a:schemeClr val="tx1"/>
                    </a:solidFill>
                    <a:latin typeface="Microsoft YaHei" charset="-122"/>
                    <a:ea typeface="Microsoft YaHei" charset="-122"/>
                    <a:cs typeface="Microsoft YaHei" charset="-122"/>
                  </a:rPr>
                  <a:t>2</a:t>
                </a:r>
                <a:endParaRPr kumimoji="1" lang="zh-CN" altLang="en-US" dirty="0">
                  <a:solidFill>
                    <a:schemeClr val="tx1"/>
                  </a:solidFill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45" name="矩形 44"/>
              <p:cNvSpPr/>
              <p:nvPr/>
            </p:nvSpPr>
            <p:spPr>
              <a:xfrm>
                <a:off x="4669614" y="2169648"/>
                <a:ext cx="827314" cy="39188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solidFill>
                    <a:schemeClr val="tx1"/>
                  </a:solidFill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46" name="矩形 45"/>
              <p:cNvSpPr/>
              <p:nvPr/>
            </p:nvSpPr>
            <p:spPr>
              <a:xfrm>
                <a:off x="5496928" y="2169648"/>
                <a:ext cx="827314" cy="39188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 smtClean="0">
                    <a:solidFill>
                      <a:schemeClr val="tx1"/>
                    </a:solidFill>
                    <a:latin typeface="Microsoft YaHei" charset="-122"/>
                    <a:ea typeface="Microsoft YaHei" charset="-122"/>
                    <a:cs typeface="Microsoft YaHei" charset="-122"/>
                  </a:rPr>
                  <a:t>4</a:t>
                </a:r>
                <a:endParaRPr kumimoji="1" lang="zh-CN" altLang="en-US" dirty="0">
                  <a:solidFill>
                    <a:schemeClr val="tx1"/>
                  </a:solidFill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</p:grpSp>
        <p:sp>
          <p:nvSpPr>
            <p:cNvPr id="41" name="矩形 40"/>
            <p:cNvSpPr/>
            <p:nvPr/>
          </p:nvSpPr>
          <p:spPr>
            <a:xfrm>
              <a:off x="6324242" y="2169648"/>
              <a:ext cx="827314" cy="391886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5</a:t>
              </a:r>
              <a:endParaRPr kumimoji="1" lang="zh-CN" altLang="en-US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7151556" y="2169648"/>
              <a:ext cx="827314" cy="391886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</p:grpSp>
      <p:sp>
        <p:nvSpPr>
          <p:cNvPr id="51" name="文本框 50"/>
          <p:cNvSpPr txBox="1"/>
          <p:nvPr/>
        </p:nvSpPr>
        <p:spPr>
          <a:xfrm>
            <a:off x="1839687" y="1799533"/>
            <a:ext cx="930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Leader</a:t>
            </a:r>
            <a:endParaRPr kumimoji="1" lang="zh-CN" alt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1674353" y="2551430"/>
            <a:ext cx="1260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Follower1</a:t>
            </a:r>
            <a:endParaRPr kumimoji="1" lang="zh-CN" alt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1674353" y="3258219"/>
            <a:ext cx="1260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>
                <a:latin typeface="Microsoft YaHei" charset="-122"/>
                <a:ea typeface="Microsoft YaHei" charset="-122"/>
                <a:cs typeface="Microsoft YaHei" charset="-122"/>
              </a:rPr>
              <a:t>Follower2</a:t>
            </a:r>
            <a:endParaRPr kumimoji="1" lang="zh-CN" alt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1674353" y="4010116"/>
            <a:ext cx="1260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>
                <a:latin typeface="Microsoft YaHei" charset="-122"/>
                <a:ea typeface="Microsoft YaHei" charset="-122"/>
                <a:cs typeface="Microsoft YaHei" charset="-122"/>
              </a:rPr>
              <a:t>Follower3</a:t>
            </a:r>
            <a:endParaRPr kumimoji="1" lang="zh-CN" alt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1668246" y="4728182"/>
            <a:ext cx="1260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Follower4</a:t>
            </a:r>
            <a:endParaRPr kumimoji="1" lang="zh-CN" alt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37058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252545" y="2761399"/>
            <a:ext cx="1073247" cy="56605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key</a:t>
            </a:r>
            <a:endParaRPr kumimoji="1" lang="zh-CN" altLang="en-US" sz="200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5325792" y="2761398"/>
            <a:ext cx="1073247" cy="56605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value</a:t>
            </a:r>
            <a:endParaRPr kumimoji="1" lang="zh-CN" altLang="en-US" sz="200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6399039" y="2761397"/>
            <a:ext cx="1073247" cy="56605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slot</a:t>
            </a:r>
            <a:endParaRPr kumimoji="1" lang="zh-CN" altLang="en-US" sz="200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5157735" y="2065103"/>
            <a:ext cx="1409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KV</a:t>
            </a:r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存储结构</a:t>
            </a:r>
            <a:endParaRPr kumimoji="1" lang="zh-CN" alt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5177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32</Words>
  <Application>Microsoft Macintosh PowerPoint</Application>
  <PresentationFormat>宽屏</PresentationFormat>
  <Paragraphs>30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DengXian</vt:lpstr>
      <vt:lpstr>DengXian Light</vt:lpstr>
      <vt:lpstr>Microsoft YaHei</vt:lpstr>
      <vt:lpstr>Arial</vt:lpstr>
      <vt:lpstr>Office 主题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16</cp:revision>
  <dcterms:created xsi:type="dcterms:W3CDTF">2019-12-05T13:46:33Z</dcterms:created>
  <dcterms:modified xsi:type="dcterms:W3CDTF">2019-12-06T02:41:57Z</dcterms:modified>
</cp:coreProperties>
</file>