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301" r:id="rId4"/>
    <p:sldId id="303" r:id="rId5"/>
    <p:sldId id="304" r:id="rId6"/>
    <p:sldId id="302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293" r:id="rId30"/>
    <p:sldId id="294" r:id="rId31"/>
    <p:sldId id="296" r:id="rId32"/>
    <p:sldId id="297" r:id="rId33"/>
    <p:sldId id="298" r:id="rId34"/>
    <p:sldId id="299" r:id="rId35"/>
    <p:sldId id="300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5" autoAdjust="0"/>
  </p:normalViewPr>
  <p:slideViewPr>
    <p:cSldViewPr>
      <p:cViewPr varScale="1">
        <p:scale>
          <a:sx n="95" d="100"/>
          <a:sy n="95" d="100"/>
        </p:scale>
        <p:origin x="-108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000308F-E84B-4C92-B888-22BB9DFA1531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27523-36C5-4794-89FB-957BF03D92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08F-E84B-4C92-B888-22BB9DFA1531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7523-36C5-4794-89FB-957BF03D92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000308F-E84B-4C92-B888-22BB9DFA1531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7627523-36C5-4794-89FB-957BF03D92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08F-E84B-4C92-B888-22BB9DFA1531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627523-36C5-4794-89FB-957BF03D921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08F-E84B-4C92-B888-22BB9DFA1531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7627523-36C5-4794-89FB-957BF03D921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00308F-E84B-4C92-B888-22BB9DFA1531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627523-36C5-4794-89FB-957BF03D921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00308F-E84B-4C92-B888-22BB9DFA1531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627523-36C5-4794-89FB-957BF03D921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08F-E84B-4C92-B888-22BB9DFA1531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627523-36C5-4794-89FB-957BF03D92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08F-E84B-4C92-B888-22BB9DFA1531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27523-36C5-4794-89FB-957BF03D92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08F-E84B-4C92-B888-22BB9DFA1531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627523-36C5-4794-89FB-957BF03D921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000308F-E84B-4C92-B888-22BB9DFA1531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7627523-36C5-4794-89FB-957BF03D921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00308F-E84B-4C92-B888-22BB9DFA1531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627523-36C5-4794-89FB-957BF03D92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7173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程式期末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55776" y="4725144"/>
            <a:ext cx="6400800" cy="1752600"/>
          </a:xfrm>
        </p:spPr>
        <p:txBody>
          <a:bodyPr/>
          <a:lstStyle/>
          <a:p>
            <a:r>
              <a:rPr lang="zh-TW" altLang="en-US" dirty="0" smtClean="0"/>
              <a:t>組長：黃丞毅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蘇立誠 </a:t>
            </a:r>
            <a:r>
              <a:rPr lang="zh-TW" altLang="en-US" dirty="0" smtClean="0"/>
              <a:t> </a:t>
            </a:r>
            <a:r>
              <a:rPr lang="zh-TW" altLang="en-US" dirty="0" smtClean="0"/>
              <a:t>李瑞龍</a:t>
            </a:r>
            <a:r>
              <a:rPr lang="en-US" altLang="zh-TW" dirty="0" smtClean="0"/>
              <a:t>  </a:t>
            </a:r>
            <a:r>
              <a:rPr lang="zh-TW" altLang="en-US" dirty="0" smtClean="0"/>
              <a:t>鐘宇弼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報告日期</a:t>
            </a:r>
            <a:r>
              <a:rPr lang="en-US" altLang="zh-TW" dirty="0" smtClean="0"/>
              <a:t>: 01/13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08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 smtClean="0"/>
              <a:t>else if (</a:t>
            </a:r>
            <a:r>
              <a:rPr lang="en-US" altLang="zh-TW" dirty="0" err="1" smtClean="0"/>
              <a:t>renum</a:t>
            </a:r>
            <a:r>
              <a:rPr lang="en-US" altLang="zh-TW" dirty="0" smtClean="0"/>
              <a:t>[3] == 1)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13;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if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3)</a:t>
            </a:r>
          </a:p>
          <a:p>
            <a:r>
              <a:rPr lang="en-US" altLang="zh-TW" dirty="0" smtClean="0"/>
              <a:t>					a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三條</a:t>
            </a:r>
            <a:r>
              <a:rPr lang="en-US" altLang="zh-TW" dirty="0" smtClean="0"/>
              <a:t>\t</a:t>
            </a:r>
            <a:r>
              <a:rPr lang="zh-TW" altLang="en-US" dirty="0" smtClean="0"/>
              <a:t>三條</a:t>
            </a:r>
            <a:r>
              <a:rPr lang="en-US" altLang="zh-TW" dirty="0" smtClean="0"/>
              <a:t>%d\t", a);</a:t>
            </a:r>
          </a:p>
          <a:p>
            <a:r>
              <a:rPr lang="en-US" altLang="zh-TW" dirty="0" smtClean="0"/>
              <a:t>			if ((a == 1) || (a == 2))		//</a:t>
            </a:r>
            <a:r>
              <a:rPr lang="zh-TW" altLang="en-US" dirty="0" smtClean="0"/>
              <a:t>撲克中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最大</a:t>
            </a:r>
            <a:r>
              <a:rPr lang="en-US" altLang="zh-TW" dirty="0" smtClean="0"/>
              <a:t>(1=&gt;14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2=&gt;15)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b = a + 13;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else</a:t>
            </a:r>
          </a:p>
          <a:p>
            <a:r>
              <a:rPr lang="en-US" altLang="zh-TW" dirty="0" smtClean="0"/>
              <a:t>				b = a;</a:t>
            </a:r>
          </a:p>
          <a:p>
            <a:r>
              <a:rPr lang="en-US" altLang="zh-TW" dirty="0" smtClean="0"/>
              <a:t>			judges = 4000 + b;				//</a:t>
            </a:r>
            <a:r>
              <a:rPr lang="zh-TW" altLang="en-US" dirty="0" smtClean="0"/>
              <a:t>十位個位是牌的數字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dirty="0" smtClean="0"/>
              <a:t>else if (</a:t>
            </a:r>
            <a:r>
              <a:rPr lang="en-US" altLang="zh-TW" dirty="0" err="1" smtClean="0"/>
              <a:t>renum</a:t>
            </a:r>
            <a:r>
              <a:rPr lang="en-US" altLang="zh-TW" dirty="0" smtClean="0"/>
              <a:t>[2] == 2)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兩對</a:t>
            </a:r>
            <a:r>
              <a:rPr lang="en-US" altLang="zh-TW" dirty="0" smtClean="0"/>
              <a:t>\t");</a:t>
            </a:r>
          </a:p>
          <a:p>
            <a:r>
              <a:rPr lang="en-US" altLang="zh-TW" dirty="0" smtClean="0"/>
              <a:t>	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13;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if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2)</a:t>
            </a:r>
          </a:p>
          <a:p>
            <a:r>
              <a:rPr lang="en-US" altLang="zh-TW" dirty="0" smtClean="0"/>
              <a:t>				{</a:t>
            </a:r>
          </a:p>
          <a:p>
            <a:r>
              <a:rPr lang="en-US" altLang="zh-TW" dirty="0" smtClean="0"/>
              <a:t>					a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+ 1;</a:t>
            </a:r>
          </a:p>
          <a:p>
            <a:r>
              <a:rPr lang="en-US" altLang="zh-TW" dirty="0" smtClean="0"/>
              <a:t>			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("%d</a:t>
            </a:r>
            <a:r>
              <a:rPr lang="zh-TW" altLang="en-US" dirty="0" smtClean="0"/>
              <a:t>啤 </a:t>
            </a:r>
            <a:r>
              <a:rPr lang="en-US" altLang="zh-TW" dirty="0" smtClean="0"/>
              <a:t>", a);</a:t>
            </a:r>
          </a:p>
          <a:p>
            <a:r>
              <a:rPr lang="en-US" altLang="zh-TW" dirty="0" smtClean="0"/>
              <a:t>					if ((a == 1) || (a == 2))				//</a:t>
            </a:r>
            <a:r>
              <a:rPr lang="zh-TW" altLang="en-US" dirty="0" smtClean="0"/>
              <a:t>撲克中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最大</a:t>
            </a:r>
            <a:r>
              <a:rPr lang="en-US" altLang="zh-TW" dirty="0" smtClean="0"/>
              <a:t>(1=&gt;14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2=&gt;15)</a:t>
            </a:r>
          </a:p>
          <a:p>
            <a:r>
              <a:rPr lang="en-US" altLang="zh-TW" dirty="0" smtClean="0"/>
              <a:t>					{</a:t>
            </a:r>
          </a:p>
          <a:p>
            <a:r>
              <a:rPr lang="en-US" altLang="zh-TW" dirty="0" smtClean="0"/>
              <a:t>						b = a + 13;</a:t>
            </a:r>
          </a:p>
          <a:p>
            <a:r>
              <a:rPr lang="en-US" altLang="zh-TW" dirty="0" smtClean="0"/>
              <a:t>						for (j = 0; j &lt; 5; j++)</a:t>
            </a:r>
          </a:p>
          <a:p>
            <a:r>
              <a:rPr lang="en-US" altLang="zh-TW" dirty="0" smtClean="0"/>
              <a:t>						{</a:t>
            </a:r>
          </a:p>
          <a:p>
            <a:r>
              <a:rPr lang="en-US" altLang="zh-TW" dirty="0" smtClean="0"/>
              <a:t>							if (num[j] == a)</a:t>
            </a:r>
          </a:p>
          <a:p>
            <a:r>
              <a:rPr lang="en-US" altLang="zh-TW" dirty="0" smtClean="0"/>
              <a:t>								c = j;</a:t>
            </a:r>
          </a:p>
          <a:p>
            <a:r>
              <a:rPr lang="en-US" altLang="zh-TW" dirty="0" smtClean="0"/>
              <a:t>						}</a:t>
            </a:r>
          </a:p>
          <a:p>
            <a:r>
              <a:rPr lang="en-US" altLang="zh-TW" dirty="0" smtClean="0"/>
              <a:t>					}</a:t>
            </a:r>
          </a:p>
          <a:p>
            <a:r>
              <a:rPr lang="en-US" altLang="zh-TW" dirty="0" smtClean="0"/>
              <a:t>				}</a:t>
            </a:r>
          </a:p>
          <a:p>
            <a:r>
              <a:rPr lang="en-US" altLang="zh-TW" dirty="0" smtClean="0"/>
              <a:t>			}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if (b != 14)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if (b != 15)</a:t>
            </a:r>
          </a:p>
          <a:p>
            <a:r>
              <a:rPr lang="en-US" altLang="zh-TW" dirty="0" smtClean="0"/>
              <a:t>				{</a:t>
            </a:r>
          </a:p>
          <a:p>
            <a:r>
              <a:rPr lang="en-US" altLang="zh-TW" dirty="0" smtClean="0"/>
              <a:t>					b = a;</a:t>
            </a:r>
          </a:p>
          <a:p>
            <a:r>
              <a:rPr lang="en-US" altLang="zh-TW" dirty="0" smtClean="0"/>
              <a:t>			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5;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			{</a:t>
            </a:r>
          </a:p>
          <a:p>
            <a:r>
              <a:rPr lang="en-US" altLang="zh-TW" dirty="0" smtClean="0"/>
              <a:t>						if (num[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a)</a:t>
            </a:r>
          </a:p>
          <a:p>
            <a:r>
              <a:rPr lang="en-US" altLang="zh-TW" dirty="0" smtClean="0"/>
              <a:t>							c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				}</a:t>
            </a:r>
          </a:p>
          <a:p>
            <a:r>
              <a:rPr lang="en-US" altLang="zh-TW" dirty="0" smtClean="0"/>
              <a:t>				}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if (suit[c] &lt; suit[c - 1])</a:t>
            </a:r>
          </a:p>
          <a:p>
            <a:r>
              <a:rPr lang="en-US" altLang="zh-TW" dirty="0" smtClean="0"/>
              <a:t>				c = c - 1;</a:t>
            </a:r>
          </a:p>
          <a:p>
            <a:r>
              <a:rPr lang="en-US" altLang="zh-TW" dirty="0" smtClean="0"/>
              <a:t>			judges = 3000 + b * 10 + suit[c];				//</a:t>
            </a:r>
            <a:r>
              <a:rPr lang="zh-TW" altLang="en-US" dirty="0" smtClean="0"/>
              <a:t>十位百位是牌的數字，個位是花色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else if (</a:t>
            </a:r>
            <a:r>
              <a:rPr lang="en-US" altLang="zh-TW" dirty="0" err="1" smtClean="0"/>
              <a:t>renum</a:t>
            </a:r>
            <a:r>
              <a:rPr lang="en-US" altLang="zh-TW" dirty="0" smtClean="0"/>
              <a:t>[2] == 1)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13;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if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2)</a:t>
            </a:r>
          </a:p>
          <a:p>
            <a:r>
              <a:rPr lang="en-US" altLang="zh-TW" dirty="0" smtClean="0"/>
              <a:t>					a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一對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t%d</a:t>
            </a:r>
            <a:r>
              <a:rPr lang="zh-TW" altLang="en-US" dirty="0" smtClean="0"/>
              <a:t>啤</a:t>
            </a:r>
            <a:r>
              <a:rPr lang="en-US" altLang="zh-TW" dirty="0" smtClean="0"/>
              <a:t>\t", a);</a:t>
            </a:r>
          </a:p>
          <a:p>
            <a:r>
              <a:rPr lang="en-US" altLang="zh-TW" dirty="0" smtClean="0"/>
              <a:t>			if ((a == 1) || (a == 2))						//</a:t>
            </a:r>
            <a:r>
              <a:rPr lang="zh-TW" altLang="en-US" dirty="0" smtClean="0"/>
              <a:t>撲克中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最大</a:t>
            </a:r>
            <a:r>
              <a:rPr lang="en-US" altLang="zh-TW" dirty="0" smtClean="0"/>
              <a:t>(1=&gt;14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2=&gt;15)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b = a + 13;</a:t>
            </a:r>
          </a:p>
          <a:p>
            <a:r>
              <a:rPr lang="en-US" altLang="zh-TW" dirty="0" smtClean="0"/>
              <a:t>			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else</a:t>
            </a:r>
          </a:p>
          <a:p>
            <a:r>
              <a:rPr lang="en-US" altLang="zh-TW" dirty="0" smtClean="0"/>
              <a:t>				b = a;</a:t>
            </a:r>
          </a:p>
          <a:p>
            <a:r>
              <a:rPr lang="en-US" altLang="zh-TW" dirty="0" smtClean="0"/>
              <a:t>	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5;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if (num[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a)</a:t>
            </a:r>
          </a:p>
          <a:p>
            <a:r>
              <a:rPr lang="en-US" altLang="zh-TW" dirty="0" smtClean="0"/>
              <a:t>					c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if (suit[c] &lt; suit[c - 1])</a:t>
            </a:r>
          </a:p>
          <a:p>
            <a:r>
              <a:rPr lang="en-US" altLang="zh-TW" dirty="0" smtClean="0"/>
              <a:t>				c = c - 1;</a:t>
            </a:r>
          </a:p>
          <a:p>
            <a:r>
              <a:rPr lang="en-US" altLang="zh-TW" dirty="0" smtClean="0"/>
              <a:t>			judges = 2000 + b * 10 + suit[c];				//</a:t>
            </a:r>
            <a:r>
              <a:rPr lang="zh-TW" altLang="en-US" dirty="0" smtClean="0"/>
              <a:t>十位百位是牌的數字，個位是花色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else if ((suits == 4) &amp;&amp; (continues == 1))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9;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if ((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+ 2]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+ 3]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+ 4] == 1))</a:t>
            </a:r>
          </a:p>
          <a:p>
            <a:r>
              <a:rPr lang="en-US" altLang="zh-TW" dirty="0" smtClean="0"/>
              <a:t>				{</a:t>
            </a:r>
          </a:p>
          <a:p>
            <a:r>
              <a:rPr lang="en-US" altLang="zh-TW" dirty="0" smtClean="0"/>
              <a:t>					a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+ 1;</a:t>
            </a:r>
          </a:p>
          <a:p>
            <a:r>
              <a:rPr lang="en-US" altLang="zh-TW" dirty="0" smtClean="0"/>
              <a:t>					b = a + 4;</a:t>
            </a:r>
          </a:p>
          <a:p>
            <a:r>
              <a:rPr lang="en-US" altLang="zh-TW" dirty="0" smtClean="0"/>
              <a:t>				}</a:t>
            </a:r>
          </a:p>
          <a:p>
            <a:r>
              <a:rPr lang="en-US" altLang="zh-TW" dirty="0" smtClean="0"/>
              <a:t>				else if ((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[0]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[9]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[10]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[11]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[12] == 1))</a:t>
            </a:r>
          </a:p>
          <a:p>
            <a:r>
              <a:rPr lang="en-US" altLang="zh-TW" dirty="0" smtClean="0"/>
              <a:t>				{</a:t>
            </a:r>
          </a:p>
          <a:p>
            <a:r>
              <a:rPr lang="en-US" altLang="zh-TW" dirty="0" smtClean="0"/>
              <a:t>					a = 10;</a:t>
            </a:r>
          </a:p>
          <a:p>
            <a:r>
              <a:rPr lang="en-US" altLang="zh-TW" dirty="0" smtClean="0"/>
              <a:t>					b = 1;</a:t>
            </a:r>
          </a:p>
          <a:p>
            <a:r>
              <a:rPr lang="en-US" altLang="zh-TW" dirty="0" smtClean="0"/>
              <a:t>				}</a:t>
            </a:r>
          </a:p>
          <a:p>
            <a:r>
              <a:rPr lang="en-US" altLang="zh-TW" dirty="0" smtClean="0"/>
              <a:t>			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同花順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t%s</a:t>
            </a:r>
            <a:r>
              <a:rPr lang="en-US" altLang="zh-TW" dirty="0" smtClean="0"/>
              <a:t> %d~%d", </a:t>
            </a:r>
            <a:r>
              <a:rPr lang="en-US" altLang="zh-TW" dirty="0" err="1" smtClean="0"/>
              <a:t>suit_name</a:t>
            </a:r>
            <a:r>
              <a:rPr lang="en-US" altLang="zh-TW" dirty="0" smtClean="0"/>
              <a:t>[suit[1] - 1], a, b);</a:t>
            </a:r>
          </a:p>
          <a:p>
            <a:r>
              <a:rPr lang="en-US" altLang="zh-TW" dirty="0" smtClean="0"/>
              <a:t>			judges = 9000 + suit[1] * 100 + a;							//</a:t>
            </a:r>
            <a:r>
              <a:rPr lang="zh-TW" altLang="en-US" dirty="0" smtClean="0"/>
              <a:t>十位個位是順子最小的數字，百位是花色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		else if (suits == 4)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同花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t%s</a:t>
            </a:r>
            <a:r>
              <a:rPr lang="en-US" altLang="zh-TW" dirty="0" smtClean="0"/>
              <a:t>\t", </a:t>
            </a:r>
            <a:r>
              <a:rPr lang="en-US" altLang="zh-TW" dirty="0" err="1" smtClean="0"/>
              <a:t>suit_name</a:t>
            </a:r>
            <a:r>
              <a:rPr lang="en-US" altLang="zh-TW" dirty="0" smtClean="0"/>
              <a:t>[suit[1] - 1]);</a:t>
            </a:r>
          </a:p>
          <a:p>
            <a:r>
              <a:rPr lang="en-US" altLang="zh-TW" dirty="0" smtClean="0"/>
              <a:t>			if ((num[4] == 2) || num[3] == 2)		//</a:t>
            </a:r>
            <a:r>
              <a:rPr lang="zh-TW" altLang="en-US" dirty="0" smtClean="0"/>
              <a:t>撲克中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最大</a:t>
            </a:r>
            <a:r>
              <a:rPr lang="en-US" altLang="zh-TW" dirty="0" smtClean="0"/>
              <a:t>(2=&gt;15)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a = 15;</a:t>
            </a:r>
          </a:p>
          <a:p>
            <a:r>
              <a:rPr lang="en-US" altLang="zh-TW" dirty="0" smtClean="0"/>
              <a:t>			}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else if (num[4] == 1)					//</a:t>
            </a:r>
            <a:r>
              <a:rPr lang="zh-TW" altLang="en-US" dirty="0" smtClean="0"/>
              <a:t>撲克中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最大</a:t>
            </a:r>
            <a:r>
              <a:rPr lang="en-US" altLang="zh-TW" dirty="0" smtClean="0"/>
              <a:t>(1=&gt;14)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a = 14;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else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a = num[0];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judges = 6000 + suit[1] * 100 + a;						//</a:t>
            </a:r>
            <a:r>
              <a:rPr lang="zh-TW" altLang="en-US" dirty="0" smtClean="0"/>
              <a:t>十位個位是牌的數字，百位是花色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else if (continues == 1)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9;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if ((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+ 2]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+ 3]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+ 4] == 1))</a:t>
            </a:r>
          </a:p>
          <a:p>
            <a:r>
              <a:rPr lang="en-US" altLang="zh-TW" dirty="0" smtClean="0"/>
              <a:t>				{</a:t>
            </a:r>
          </a:p>
          <a:p>
            <a:r>
              <a:rPr lang="en-US" altLang="zh-TW" dirty="0" smtClean="0"/>
              <a:t>					a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+ 1;</a:t>
            </a:r>
          </a:p>
          <a:p>
            <a:r>
              <a:rPr lang="en-US" altLang="zh-TW" dirty="0" smtClean="0"/>
              <a:t>					b = a + 4;</a:t>
            </a:r>
          </a:p>
          <a:p>
            <a:r>
              <a:rPr lang="en-US" altLang="zh-TW" dirty="0" smtClean="0"/>
              <a:t>				}</a:t>
            </a:r>
          </a:p>
          <a:p>
            <a:r>
              <a:rPr lang="en-US" altLang="zh-TW" dirty="0" smtClean="0"/>
              <a:t>				else if ((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[0]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[9]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[10]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[11]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[12] == 1))</a:t>
            </a:r>
          </a:p>
          <a:p>
            <a:r>
              <a:rPr lang="en-US" altLang="zh-TW" dirty="0" smtClean="0"/>
              <a:t>				{</a:t>
            </a:r>
          </a:p>
          <a:p>
            <a:r>
              <a:rPr lang="en-US" altLang="zh-TW" dirty="0" smtClean="0"/>
              <a:t>					a = 10;</a:t>
            </a:r>
          </a:p>
          <a:p>
            <a:r>
              <a:rPr lang="en-US" altLang="zh-TW" dirty="0" smtClean="0"/>
              <a:t>					b = 1;</a:t>
            </a:r>
          </a:p>
          <a:p>
            <a:r>
              <a:rPr lang="en-US" altLang="zh-TW" dirty="0" smtClean="0"/>
              <a:t>				}</a:t>
            </a:r>
          </a:p>
          <a:p>
            <a:r>
              <a:rPr lang="en-US" altLang="zh-TW" dirty="0" smtClean="0"/>
              <a:t>			}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順子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t%d</a:t>
            </a:r>
            <a:r>
              <a:rPr lang="en-US" altLang="zh-TW" dirty="0" smtClean="0"/>
              <a:t>~%d\t", a, b);</a:t>
            </a:r>
          </a:p>
          <a:p>
            <a:r>
              <a:rPr lang="en-US" altLang="zh-TW" dirty="0" smtClean="0"/>
              <a:t>	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5;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if (num[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b)</a:t>
            </a:r>
          </a:p>
          <a:p>
            <a:r>
              <a:rPr lang="en-US" altLang="zh-TW" dirty="0" smtClean="0"/>
              <a:t>					c = suit[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judges = 5000 + a * 10 + c;								//</a:t>
            </a:r>
            <a:r>
              <a:rPr lang="zh-TW" altLang="en-US" dirty="0" smtClean="0"/>
              <a:t>十位百位是順子最小的數字，個位是第一位的花色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程式想法：全體</a:t>
            </a:r>
            <a:endParaRPr lang="en-US" altLang="zh-TW" dirty="0" smtClean="0"/>
          </a:p>
          <a:p>
            <a:r>
              <a:rPr lang="zh-TW" altLang="en-US" dirty="0" smtClean="0"/>
              <a:t>黃丞毅：程式主要判斷</a:t>
            </a:r>
            <a:endParaRPr lang="en-US" altLang="zh-TW" dirty="0" smtClean="0"/>
          </a:p>
          <a:p>
            <a:r>
              <a:rPr lang="zh-TW" altLang="en-US" dirty="0" smtClean="0"/>
              <a:t>蘇立誠：流程圖、設定和抽牌</a:t>
            </a:r>
            <a:endParaRPr lang="en-US" altLang="zh-TW" dirty="0" smtClean="0"/>
          </a:p>
          <a:p>
            <a:r>
              <a:rPr lang="zh-TW" altLang="en-US" dirty="0" smtClean="0"/>
              <a:t>李瑞龍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統整、下注</a:t>
            </a:r>
            <a:endParaRPr lang="en-US" altLang="zh-TW" dirty="0" smtClean="0"/>
          </a:p>
          <a:p>
            <a:r>
              <a:rPr lang="zh-TW" altLang="en-US" dirty="0" smtClean="0"/>
              <a:t>鍾宇</a:t>
            </a:r>
            <a:r>
              <a:rPr lang="zh-TW" altLang="en-US" dirty="0" smtClean="0"/>
              <a:t>弼：泡沫排序、判斷大小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 smtClean="0"/>
              <a:t>else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雜牌</a:t>
            </a:r>
            <a:r>
              <a:rPr lang="en-US" altLang="zh-TW" dirty="0" smtClean="0"/>
              <a:t>\t\t");</a:t>
            </a:r>
          </a:p>
          <a:p>
            <a:r>
              <a:rPr lang="en-US" altLang="zh-TW" dirty="0" smtClean="0"/>
              <a:t>			if ((num[4] == 2) || num[3] == 2)						//</a:t>
            </a:r>
            <a:r>
              <a:rPr lang="zh-TW" altLang="en-US" dirty="0" smtClean="0"/>
              <a:t>撲克中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最大</a:t>
            </a:r>
            <a:r>
              <a:rPr lang="en-US" altLang="zh-TW" dirty="0" smtClean="0"/>
              <a:t>(2=&gt;15)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a = 15;</a:t>
            </a:r>
          </a:p>
          <a:p>
            <a:r>
              <a:rPr lang="en-US" altLang="zh-TW" dirty="0" smtClean="0"/>
              <a:t>		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2;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		{</a:t>
            </a:r>
          </a:p>
          <a:p>
            <a:r>
              <a:rPr lang="en-US" altLang="zh-TW" dirty="0" smtClean="0"/>
              <a:t>					if (num[3 +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2)</a:t>
            </a:r>
          </a:p>
          <a:p>
            <a:r>
              <a:rPr lang="en-US" altLang="zh-TW" dirty="0" smtClean="0"/>
              <a:t>						b = suit[3 +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				}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else if (num[4] == 1)									//</a:t>
            </a:r>
            <a:r>
              <a:rPr lang="zh-TW" altLang="en-US" dirty="0" smtClean="0"/>
              <a:t>撲克中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最大</a:t>
            </a:r>
            <a:r>
              <a:rPr lang="en-US" altLang="zh-TW" dirty="0" smtClean="0"/>
              <a:t>(1=&gt;14)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a = 14;</a:t>
            </a:r>
          </a:p>
          <a:p>
            <a:r>
              <a:rPr lang="en-US" altLang="zh-TW" dirty="0" smtClean="0"/>
              <a:t>				b = suit[4];</a:t>
            </a:r>
          </a:p>
          <a:p>
            <a:r>
              <a:rPr lang="en-US" altLang="zh-TW" dirty="0" smtClean="0"/>
              <a:t>			}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 smtClean="0"/>
              <a:t>else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a = num[0];</a:t>
            </a:r>
          </a:p>
          <a:p>
            <a:r>
              <a:rPr lang="en-US" altLang="zh-TW" dirty="0" smtClean="0"/>
              <a:t>				b = suit[0];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judges = 1000 + a * 10 + b;								//</a:t>
            </a:r>
            <a:r>
              <a:rPr lang="zh-TW" altLang="en-US" dirty="0" smtClean="0"/>
              <a:t>十位百位是最大的數字，個位是最大數字的花色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else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破產</a:t>
            </a:r>
            <a:r>
              <a:rPr lang="en-US" altLang="zh-TW" dirty="0" smtClean="0"/>
              <a:t>\t\t");</a:t>
            </a:r>
          </a:p>
          <a:p>
            <a:r>
              <a:rPr lang="en-US" altLang="zh-TW" dirty="0" smtClean="0"/>
              <a:t>		judges = 0;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("\t");</a:t>
            </a:r>
          </a:p>
          <a:p>
            <a:r>
              <a:rPr lang="en-US" altLang="zh-TW" dirty="0" smtClean="0"/>
              <a:t>	return judges;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25.h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bet(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bark[])											//</a:t>
            </a:r>
            <a:r>
              <a:rPr lang="zh-TW" altLang="en-US" dirty="0" smtClean="0"/>
              <a:t>下注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	bet;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total = 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   </a:t>
            </a:r>
            <a:r>
              <a:rPr lang="zh-TW" altLang="en-US" dirty="0" smtClean="0"/>
              <a:t>輸入下注金額</a:t>
            </a:r>
            <a:r>
              <a:rPr lang="en-US" altLang="zh-TW" dirty="0" smtClean="0"/>
              <a:t>(1=&gt; $100)\n   ?");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scanf_s</a:t>
            </a:r>
            <a:r>
              <a:rPr lang="en-US" altLang="zh-TW" dirty="0" smtClean="0"/>
              <a:t>("%d", &amp;bet);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25.h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if (100 * bet &gt;= money[0])											//</a:t>
            </a:r>
            <a:r>
              <a:rPr lang="zh-TW" altLang="en-US" dirty="0" smtClean="0"/>
              <a:t>若大於等於本金視為梭哈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4;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	total = total + money[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			money[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0;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else</a:t>
            </a:r>
          </a:p>
          <a:p>
            <a:r>
              <a:rPr lang="en-US" altLang="zh-TW" dirty="0" smtClean="0"/>
              <a:t>	{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25.h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4;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	if (bark[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1)											//</a:t>
            </a:r>
            <a:r>
              <a:rPr lang="zh-TW" altLang="en-US" dirty="0" smtClean="0"/>
              <a:t>是否破產</a:t>
            </a:r>
          </a:p>
          <a:p>
            <a:r>
              <a:rPr lang="zh-TW" altLang="en-US" dirty="0" smtClean="0"/>
              <a:t>			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		if (money[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&lt; 100 * bet)								//</a:t>
            </a:r>
            <a:r>
              <a:rPr lang="zh-TW" altLang="en-US" dirty="0" smtClean="0"/>
              <a:t>若本金不足下注金額，就全押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			total = total + money[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					money[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0;</a:t>
            </a:r>
          </a:p>
          <a:p>
            <a:r>
              <a:rPr lang="en-US" altLang="zh-TW" dirty="0" smtClean="0"/>
              <a:t>				}</a:t>
            </a:r>
          </a:p>
          <a:p>
            <a:r>
              <a:rPr lang="en-US" altLang="zh-TW" dirty="0" smtClean="0"/>
              <a:t>				else</a:t>
            </a:r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25.h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			total = total + 100 * bet;</a:t>
            </a:r>
          </a:p>
          <a:p>
            <a:r>
              <a:rPr lang="en-US" altLang="zh-TW" dirty="0" smtClean="0"/>
              <a:t>					money[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money[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- 100 * bet;</a:t>
            </a:r>
          </a:p>
          <a:p>
            <a:r>
              <a:rPr lang="en-US" altLang="zh-TW" dirty="0" smtClean="0"/>
              <a:t>				}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return total;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28.h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void bubble(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s[])										//</a:t>
            </a:r>
            <a:r>
              <a:rPr lang="zh-TW" altLang="en-US" dirty="0" smtClean="0"/>
              <a:t>氣泡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a, b;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4;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for (j = 0; j &lt; 4 -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 j++)</a:t>
            </a:r>
          </a:p>
          <a:p>
            <a:r>
              <a:rPr lang="en-US" altLang="zh-TW" dirty="0" smtClean="0"/>
              <a:t>		{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28.h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altLang="zh-TW" dirty="0" smtClean="0"/>
              <a:t>if (n[j] &lt; n[j + 1])</a:t>
            </a:r>
          </a:p>
          <a:p>
            <a:r>
              <a:rPr lang="pt-BR" altLang="zh-TW" dirty="0" smtClean="0"/>
              <a:t>			{</a:t>
            </a:r>
          </a:p>
          <a:p>
            <a:r>
              <a:rPr lang="pt-BR" altLang="zh-TW" dirty="0" smtClean="0"/>
              <a:t>				a = n[j];</a:t>
            </a:r>
          </a:p>
          <a:p>
            <a:r>
              <a:rPr lang="pt-BR" altLang="zh-TW" dirty="0" smtClean="0"/>
              <a:t>				b = s[j];</a:t>
            </a:r>
          </a:p>
          <a:p>
            <a:r>
              <a:rPr lang="pt-BR" altLang="zh-TW" dirty="0" smtClean="0"/>
              <a:t>				n[j] = n[j + 1];</a:t>
            </a:r>
          </a:p>
          <a:p>
            <a:r>
              <a:rPr lang="pt-BR" altLang="zh-TW" dirty="0" smtClean="0"/>
              <a:t>				s[j] = s[j + 1];</a:t>
            </a:r>
          </a:p>
          <a:p>
            <a:r>
              <a:rPr lang="pt-BR" altLang="zh-TW" dirty="0" smtClean="0"/>
              <a:t>				n[j + 1] = a;</a:t>
            </a:r>
          </a:p>
          <a:p>
            <a:r>
              <a:rPr lang="pt-BR" altLang="zh-TW" dirty="0" smtClean="0"/>
              <a:t>				s[j + 1] = b;</a:t>
            </a:r>
          </a:p>
          <a:p>
            <a:r>
              <a:rPr lang="pt-BR" altLang="zh-TW" dirty="0" smtClean="0"/>
              <a:t>			}</a:t>
            </a:r>
          </a:p>
          <a:p>
            <a:r>
              <a:rPr lang="pt-BR" altLang="zh-TW" dirty="0" smtClean="0"/>
              <a:t>		}</a:t>
            </a:r>
          </a:p>
          <a:p>
            <a:r>
              <a:rPr lang="pt-BR" altLang="zh-TW" dirty="0" smtClean="0"/>
              <a:t>	}</a:t>
            </a:r>
          </a:p>
          <a:p>
            <a:r>
              <a:rPr lang="pt-BR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28.h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maxs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d)								//</a:t>
            </a:r>
            <a:r>
              <a:rPr lang="zh-TW" altLang="en-US" dirty="0" smtClean="0"/>
              <a:t>找最大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if (a &lt; b)</a:t>
            </a:r>
          </a:p>
          <a:p>
            <a:r>
              <a:rPr lang="en-US" altLang="zh-TW" dirty="0" smtClean="0"/>
              <a:t>		a = b;</a:t>
            </a:r>
          </a:p>
          <a:p>
            <a:r>
              <a:rPr lang="en-US" altLang="zh-TW" dirty="0" smtClean="0"/>
              <a:t>	if (a &lt; c)</a:t>
            </a:r>
          </a:p>
          <a:p>
            <a:r>
              <a:rPr lang="en-US" altLang="zh-TW" dirty="0" smtClean="0"/>
              <a:t>		a = c;</a:t>
            </a:r>
          </a:p>
          <a:p>
            <a:r>
              <a:rPr lang="en-US" altLang="zh-TW" dirty="0" smtClean="0"/>
              <a:t>	if (a &lt; d)</a:t>
            </a:r>
          </a:p>
          <a:p>
            <a:r>
              <a:rPr lang="en-US" altLang="zh-TW" dirty="0" smtClean="0"/>
              <a:t>		a = d;</a:t>
            </a:r>
          </a:p>
          <a:p>
            <a:r>
              <a:rPr lang="en-US" altLang="zh-TW" dirty="0" smtClean="0"/>
              <a:t>	return a;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82296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void set(card poker[],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num[],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suit[])							//</a:t>
            </a:r>
            <a:r>
              <a:rPr lang="zh-TW" altLang="en-US" dirty="0" smtClean="0"/>
              <a:t>設定牌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52;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poker[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].num = num[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% 13];</a:t>
            </a:r>
          </a:p>
          <a:p>
            <a:r>
              <a:rPr lang="en-US" altLang="zh-TW" dirty="0" smtClean="0"/>
              <a:t>		poker[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].suit = suit[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/ 13];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522920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1&gt;&gt;</a:t>
            </a:r>
            <a:r>
              <a:rPr lang="zh-TW" altLang="en-US" dirty="0" smtClean="0"/>
              <a:t>加注</a:t>
            </a:r>
            <a:r>
              <a:rPr lang="en-US" altLang="zh-TW" dirty="0" smtClean="0"/>
              <a:t>100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8229600" cy="424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12775" y="1724610"/>
            <a:ext cx="8153400" cy="424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71500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破產惹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638080" y="1600200"/>
            <a:ext cx="410279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02329" y="1600200"/>
            <a:ext cx="437429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69185" y="2354580"/>
            <a:ext cx="4640580" cy="298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dirty="0" smtClean="0"/>
              <a:t>void </a:t>
            </a:r>
            <a:r>
              <a:rPr lang="en-US" altLang="zh-TW" dirty="0" err="1" smtClean="0"/>
              <a:t>incard</a:t>
            </a:r>
            <a:r>
              <a:rPr lang="en-US" altLang="zh-TW" dirty="0" smtClean="0"/>
              <a:t>(card cards[],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num[],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suit[],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bark)						//</a:t>
            </a:r>
            <a:r>
              <a:rPr lang="zh-TW" altLang="en-US" dirty="0" smtClean="0"/>
              <a:t>抽牌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if (bark == 1)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5;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	do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a = rand() % 52;</a:t>
            </a:r>
          </a:p>
          <a:p>
            <a:r>
              <a:rPr lang="en-US" altLang="zh-TW" dirty="0" smtClean="0"/>
              <a:t>				num[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cards[a].num;</a:t>
            </a:r>
          </a:p>
          <a:p>
            <a:r>
              <a:rPr lang="en-US" altLang="zh-TW" dirty="0" smtClean="0"/>
              <a:t>				suit[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cards[a].suit;</a:t>
            </a:r>
          </a:p>
          <a:p>
            <a:r>
              <a:rPr lang="en-US" altLang="zh-TW" dirty="0" smtClean="0"/>
              <a:t>			} while ((cards[a].num == 0) &amp;&amp; (cards[a].suit == 0));			//</a:t>
            </a:r>
            <a:r>
              <a:rPr lang="zh-TW" altLang="en-US" dirty="0" smtClean="0"/>
              <a:t>重複重抽</a:t>
            </a:r>
          </a:p>
          <a:p>
            <a:r>
              <a:rPr lang="zh-TW" altLang="en-US" dirty="0" smtClean="0"/>
              <a:t>			</a:t>
            </a:r>
            <a:r>
              <a:rPr lang="en-US" altLang="zh-TW" dirty="0" smtClean="0"/>
              <a:t>cards[a].num = 0;</a:t>
            </a:r>
          </a:p>
          <a:p>
            <a:r>
              <a:rPr lang="en-US" altLang="zh-TW" dirty="0" smtClean="0"/>
              <a:t>			cards[a].suit = 0;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bubble(num, suit);</a:t>
            </a:r>
          </a:p>
          <a:p>
            <a:r>
              <a:rPr lang="en-US" altLang="zh-TW" dirty="0" smtClean="0"/>
              <a:t>	}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else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5;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	num[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14;</a:t>
            </a:r>
          </a:p>
          <a:p>
            <a:r>
              <a:rPr lang="en-US" altLang="zh-TW" dirty="0" smtClean="0"/>
              <a:t>			suit[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5;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judge(const char *</a:t>
            </a:r>
            <a:r>
              <a:rPr lang="en-US" altLang="zh-TW" dirty="0" err="1" smtClean="0"/>
              <a:t>suit_name</a:t>
            </a:r>
            <a:r>
              <a:rPr lang="en-US" altLang="zh-TW" dirty="0" smtClean="0"/>
              <a:t>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num[],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suit[],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bark)				//</a:t>
            </a:r>
            <a:r>
              <a:rPr lang="zh-TW" altLang="en-US" dirty="0" smtClean="0"/>
              <a:t>判斷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a, b, c;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suits = 0;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continues = 0;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	judges;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[13] = { 0 };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renum</a:t>
            </a:r>
            <a:r>
              <a:rPr lang="en-US" altLang="zh-TW" dirty="0" smtClean="0"/>
              <a:t>[5] = { 0 };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if (bark == 1)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4;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				//</a:t>
            </a:r>
            <a:r>
              <a:rPr lang="zh-TW" altLang="en-US" dirty="0" smtClean="0"/>
              <a:t>同花色，</a:t>
            </a:r>
            <a:r>
              <a:rPr lang="en-US" altLang="zh-TW" dirty="0" smtClean="0"/>
              <a:t>suits=4</a:t>
            </a:r>
            <a:r>
              <a:rPr lang="zh-TW" altLang="en-US" dirty="0" smtClean="0"/>
              <a:t>全部同花色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	if (suit[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suit[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+ 1])</a:t>
            </a:r>
          </a:p>
          <a:p>
            <a:r>
              <a:rPr lang="en-US" altLang="zh-TW" dirty="0" smtClean="0"/>
              <a:t>				suits = suits + 1;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5;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				//1~13</a:t>
            </a:r>
            <a:r>
              <a:rPr lang="zh-TW" altLang="en-US" dirty="0" smtClean="0"/>
              <a:t>的數字有幾個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[num[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- 1] = 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[num[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- 1] + 1;</a:t>
            </a:r>
          </a:p>
          <a:p>
            <a:r>
              <a:rPr lang="en-US" altLang="zh-TW" dirty="0" smtClean="0"/>
              <a:t>		}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9;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				//</a:t>
            </a:r>
            <a:r>
              <a:rPr lang="zh-TW" altLang="en-US" dirty="0" smtClean="0"/>
              <a:t>順子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	if (((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+ 2]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+ 3]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+ 4] == 1)) || ((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[0]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[9]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[10]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[11] == 1) &amp;&amp;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[12] == 1)))</a:t>
            </a:r>
          </a:p>
          <a:p>
            <a:r>
              <a:rPr lang="en-US" altLang="zh-TW" dirty="0" smtClean="0"/>
              <a:t>				continues = 1;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2;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5;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				//</a:t>
            </a:r>
            <a:r>
              <a:rPr lang="zh-TW" altLang="en-US" dirty="0" smtClean="0"/>
              <a:t>重複的數字，</a:t>
            </a:r>
            <a:r>
              <a:rPr lang="en-US" altLang="zh-TW" dirty="0" err="1" smtClean="0"/>
              <a:t>renum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r>
              <a:rPr lang="zh-TW" altLang="en-US" dirty="0" smtClean="0"/>
              <a:t>為重複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次的有幾個數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	for (j = 0; j &lt; 13; j++)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if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[j] ==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					</a:t>
            </a:r>
            <a:r>
              <a:rPr lang="en-US" altLang="zh-TW" dirty="0" err="1" smtClean="0"/>
              <a:t>renum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renum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+ 1;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 smtClean="0"/>
              <a:t>if (</a:t>
            </a:r>
            <a:r>
              <a:rPr lang="en-US" altLang="zh-TW" dirty="0" err="1" smtClean="0"/>
              <a:t>renum</a:t>
            </a:r>
            <a:r>
              <a:rPr lang="en-US" altLang="zh-TW" dirty="0" smtClean="0"/>
              <a:t>[4] == 1)					//</a:t>
            </a:r>
            <a:r>
              <a:rPr lang="zh-TW" altLang="en-US" dirty="0" smtClean="0"/>
              <a:t>判斷 雜牌、 一對、 兩對、 三條、 順子、 同花、 葫蘆、 鐵之、 同花順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13;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if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4)</a:t>
            </a:r>
          </a:p>
          <a:p>
            <a:r>
              <a:rPr lang="en-US" altLang="zh-TW" dirty="0" smtClean="0"/>
              <a:t>					a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鐵支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t%d</a:t>
            </a:r>
            <a:r>
              <a:rPr lang="zh-TW" altLang="en-US" dirty="0" smtClean="0"/>
              <a:t>鐵</a:t>
            </a:r>
            <a:r>
              <a:rPr lang="en-US" altLang="zh-TW" dirty="0" smtClean="0"/>
              <a:t>\t", a);</a:t>
            </a:r>
          </a:p>
          <a:p>
            <a:r>
              <a:rPr lang="en-US" altLang="zh-TW" dirty="0" smtClean="0"/>
              <a:t>			if ((a == 1) || (a == 2))		//</a:t>
            </a:r>
            <a:r>
              <a:rPr lang="zh-TW" altLang="en-US" dirty="0" smtClean="0"/>
              <a:t>撲克中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最大</a:t>
            </a:r>
            <a:r>
              <a:rPr lang="en-US" altLang="zh-TW" dirty="0" smtClean="0"/>
              <a:t>(1=&gt;14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2=&gt;15)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b = a + 13;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else</a:t>
            </a:r>
          </a:p>
          <a:p>
            <a:r>
              <a:rPr lang="en-US" altLang="zh-TW" dirty="0" smtClean="0"/>
              <a:t>				b = a;</a:t>
            </a:r>
          </a:p>
          <a:p>
            <a:r>
              <a:rPr lang="en-US" altLang="zh-TW" dirty="0" smtClean="0"/>
              <a:t>			judges = 8000 + b;				//</a:t>
            </a:r>
            <a:r>
              <a:rPr lang="zh-TW" altLang="en-US" dirty="0" smtClean="0"/>
              <a:t>十位個位是牌的數字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 smtClean="0"/>
              <a:t>else if ((</a:t>
            </a:r>
            <a:r>
              <a:rPr lang="en-US" altLang="zh-TW" dirty="0" err="1" smtClean="0"/>
              <a:t>renum</a:t>
            </a:r>
            <a:r>
              <a:rPr lang="en-US" altLang="zh-TW" dirty="0" smtClean="0"/>
              <a:t>[3] == 1) &amp;&amp; (</a:t>
            </a:r>
            <a:r>
              <a:rPr lang="en-US" altLang="zh-TW" dirty="0" err="1" smtClean="0"/>
              <a:t>renum</a:t>
            </a:r>
            <a:r>
              <a:rPr lang="en-US" altLang="zh-TW" dirty="0" smtClean="0"/>
              <a:t>[2] == 1))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13;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if (</a:t>
            </a:r>
            <a:r>
              <a:rPr lang="en-US" altLang="zh-TW" dirty="0" err="1" smtClean="0"/>
              <a:t>pokernum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3)</a:t>
            </a:r>
          </a:p>
          <a:p>
            <a:r>
              <a:rPr lang="en-US" altLang="zh-TW" dirty="0" smtClean="0"/>
              <a:t>					a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葫蘆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t%d</a:t>
            </a:r>
            <a:r>
              <a:rPr lang="zh-TW" altLang="en-US" dirty="0" smtClean="0"/>
              <a:t>蘆</a:t>
            </a:r>
            <a:r>
              <a:rPr lang="en-US" altLang="zh-TW" dirty="0" smtClean="0"/>
              <a:t>\t", a);</a:t>
            </a:r>
          </a:p>
          <a:p>
            <a:r>
              <a:rPr lang="en-US" altLang="zh-TW" dirty="0" smtClean="0"/>
              <a:t>			if ((a == 1) || (a == 2))		//</a:t>
            </a:r>
            <a:r>
              <a:rPr lang="zh-TW" altLang="en-US" dirty="0" smtClean="0"/>
              <a:t>撲克中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最大</a:t>
            </a:r>
            <a:r>
              <a:rPr lang="en-US" altLang="zh-TW" dirty="0" smtClean="0"/>
              <a:t>(1=&gt;14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2=&gt;15)</a:t>
            </a:r>
          </a:p>
          <a:p>
            <a:r>
              <a:rPr lang="en-US" altLang="zh-TW" dirty="0" smtClean="0"/>
              <a:t>			{</a:t>
            </a:r>
          </a:p>
          <a:p>
            <a:r>
              <a:rPr lang="en-US" altLang="zh-TW" dirty="0" smtClean="0"/>
              <a:t>				b = a + 13;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	else</a:t>
            </a:r>
          </a:p>
          <a:p>
            <a:r>
              <a:rPr lang="en-US" altLang="zh-TW" dirty="0" smtClean="0"/>
              <a:t>				b = a;</a:t>
            </a:r>
          </a:p>
          <a:p>
            <a:r>
              <a:rPr lang="en-US" altLang="zh-TW" dirty="0" smtClean="0"/>
              <a:t>			judges = 7000 + b;				//</a:t>
            </a:r>
            <a:r>
              <a:rPr lang="zh-TW" altLang="en-US" dirty="0" smtClean="0"/>
              <a:t>十位個位是牌的數字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306</Words>
  <Application>Microsoft Office PowerPoint</Application>
  <PresentationFormat>如螢幕大小 (4:3)</PresentationFormat>
  <Paragraphs>377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中庸</vt:lpstr>
      <vt:lpstr>程式期末Project</vt:lpstr>
      <vt:lpstr>工作分配</vt:lpstr>
      <vt:lpstr>5.h</vt:lpstr>
      <vt:lpstr>5.h</vt:lpstr>
      <vt:lpstr>5.h</vt:lpstr>
      <vt:lpstr>19.h</vt:lpstr>
      <vt:lpstr>19.h</vt:lpstr>
      <vt:lpstr>19.h</vt:lpstr>
      <vt:lpstr>19.h</vt:lpstr>
      <vt:lpstr>19.h</vt:lpstr>
      <vt:lpstr>19.h</vt:lpstr>
      <vt:lpstr>19.h</vt:lpstr>
      <vt:lpstr>19.h</vt:lpstr>
      <vt:lpstr>19.h</vt:lpstr>
      <vt:lpstr>19.h</vt:lpstr>
      <vt:lpstr>19.h</vt:lpstr>
      <vt:lpstr>19.h</vt:lpstr>
      <vt:lpstr>19.h</vt:lpstr>
      <vt:lpstr>19.h</vt:lpstr>
      <vt:lpstr>19.h</vt:lpstr>
      <vt:lpstr>19.h</vt:lpstr>
      <vt:lpstr>25.h</vt:lpstr>
      <vt:lpstr>25.h</vt:lpstr>
      <vt:lpstr>25.h</vt:lpstr>
      <vt:lpstr>25.h</vt:lpstr>
      <vt:lpstr>28.h</vt:lpstr>
      <vt:lpstr>28.h</vt:lpstr>
      <vt:lpstr>28.h</vt:lpstr>
      <vt:lpstr>成果</vt:lpstr>
      <vt:lpstr>輸入1&gt;&gt;加注100</vt:lpstr>
      <vt:lpstr>投影片 31</vt:lpstr>
      <vt:lpstr>破產惹</vt:lpstr>
      <vt:lpstr>流程圖</vt:lpstr>
      <vt:lpstr>投影片 34</vt:lpstr>
      <vt:lpstr>投影片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程式期末Project</dc:title>
  <dc:creator>a</dc:creator>
  <cp:lastModifiedBy>user</cp:lastModifiedBy>
  <cp:revision>7</cp:revision>
  <dcterms:created xsi:type="dcterms:W3CDTF">2017-01-12T08:18:01Z</dcterms:created>
  <dcterms:modified xsi:type="dcterms:W3CDTF">2017-01-12T13:42:46Z</dcterms:modified>
</cp:coreProperties>
</file>