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aws.amazon.com/ko_kr/AmazonRDS/latest/UserGuide/CHAP_Tutorials.WebServerDB.CreateWebServ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Cloud computing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AWS</a:t>
            </a:r>
            <a:r>
              <a:rPr lang="ko-KR" altLang="en-US" dirty="0" smtClean="0"/>
              <a:t>를 이용한 웹 사이트 구축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524570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1392006 </a:t>
            </a:r>
            <a:r>
              <a:rPr lang="ko-KR" altLang="en-US" dirty="0" smtClean="0"/>
              <a:t>김 민우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30372"/>
            <a:ext cx="1491167" cy="120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7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ko-KR" dirty="0"/>
              <a:t>Cloud computing </a:t>
            </a:r>
            <a:r>
              <a:rPr lang="ko-KR" altLang="en-US" dirty="0"/>
              <a:t>관련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23" y="3717032"/>
            <a:ext cx="1656184" cy="251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27473"/>
            <a:ext cx="3838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77" y="3964940"/>
            <a:ext cx="3376439" cy="216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21621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132856"/>
            <a:ext cx="406117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모든 기능이 하나의 </a:t>
            </a:r>
            <a:r>
              <a:rPr lang="en-US" altLang="ko-KR" sz="1600" dirty="0" smtClean="0"/>
              <a:t>App</a:t>
            </a:r>
            <a:r>
              <a:rPr lang="ko-KR" altLang="en-US" sz="1600" dirty="0" smtClean="0"/>
              <a:t>에 모여 있어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어떤 기능을 수정하면 </a:t>
            </a:r>
            <a:r>
              <a:rPr lang="en-US" altLang="ko-KR" sz="1600" dirty="0" smtClean="0"/>
              <a:t>App</a:t>
            </a:r>
            <a:r>
              <a:rPr lang="ko-KR" altLang="en-US" sz="1600" dirty="0" smtClean="0"/>
              <a:t>에 있는</a:t>
            </a:r>
            <a:endParaRPr lang="en-US" altLang="ko-KR" sz="1600" dirty="0" smtClean="0"/>
          </a:p>
          <a:p>
            <a:r>
              <a:rPr lang="ko-KR" altLang="en-US" sz="1600" dirty="0" smtClean="0"/>
              <a:t>전체 기능을 </a:t>
            </a:r>
            <a:r>
              <a:rPr lang="ko-KR" altLang="en-US" sz="1600" dirty="0" err="1" smtClean="0"/>
              <a:t>재빌드해야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Ex.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AWS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수정하면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AWS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기능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재빌드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2136338"/>
            <a:ext cx="376622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 기능이 독립적으로 존재하며</a:t>
            </a:r>
            <a:endParaRPr lang="en-US" altLang="ko-KR" sz="1600" dirty="0" smtClean="0"/>
          </a:p>
          <a:p>
            <a:r>
              <a:rPr lang="ko-KR" altLang="en-US" sz="1600" dirty="0" smtClean="0"/>
              <a:t>어떤 기능을 수정하면 해당 기능만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재빌드하면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Ex.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AWS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수정하면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AWS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재빌드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다른 서비스에는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영향없음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웹 사이트 구조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구축 과정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Cloud computing </a:t>
            </a:r>
            <a:r>
              <a:rPr lang="ko-KR" altLang="en-US" dirty="0" smtClean="0"/>
              <a:t>관련 정보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92377" y="1972569"/>
            <a:ext cx="2738617" cy="4120727"/>
          </a:xfrm>
          <a:prstGeom prst="roundRect">
            <a:avLst>
              <a:gd name="adj" fmla="val 4199"/>
            </a:avLst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2204864"/>
            <a:ext cx="1916853" cy="576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EC2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3211" y="2348944"/>
            <a:ext cx="191685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(client)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>
            <a:stCxn id="6" idx="3"/>
          </p:cNvCxnSpPr>
          <p:nvPr/>
        </p:nvCxnSpPr>
        <p:spPr>
          <a:xfrm>
            <a:off x="2600421" y="2492864"/>
            <a:ext cx="691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3" descr="D:\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80" y="4702138"/>
            <a:ext cx="970149" cy="104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w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80" y="2868738"/>
            <a:ext cx="1135560" cy="6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aws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2" y="4945982"/>
            <a:ext cx="1278377" cy="9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76673" y="5741475"/>
            <a:ext cx="12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AWS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RDS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34259" y="4869224"/>
            <a:ext cx="191685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itemlist.php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(server)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왼쪽/오른쪽 화살표 54"/>
          <p:cNvSpPr/>
          <p:nvPr/>
        </p:nvSpPr>
        <p:spPr>
          <a:xfrm rot="20987552">
            <a:off x="2243698" y="5097494"/>
            <a:ext cx="1376496" cy="300146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왼쪽 화살표 55"/>
          <p:cNvSpPr/>
          <p:nvPr/>
        </p:nvSpPr>
        <p:spPr>
          <a:xfrm rot="16200000">
            <a:off x="3106541" y="3763805"/>
            <a:ext cx="1923807" cy="28703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91880" y="3573016"/>
            <a:ext cx="106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CRUD</a:t>
            </a:r>
          </a:p>
          <a:p>
            <a:r>
              <a:rPr lang="en-US" altLang="ko-KR" b="1" dirty="0" smtClean="0"/>
              <a:t>Request</a:t>
            </a:r>
            <a:endParaRPr lang="ko-KR" altLang="en-US" b="1" dirty="0"/>
          </a:p>
        </p:txBody>
      </p:sp>
      <p:sp>
        <p:nvSpPr>
          <p:cNvPr id="57" name="왼쪽 화살표 56"/>
          <p:cNvSpPr/>
          <p:nvPr/>
        </p:nvSpPr>
        <p:spPr>
          <a:xfrm rot="5400000">
            <a:off x="4331718" y="3743333"/>
            <a:ext cx="1923807" cy="28703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59024" y="3851756"/>
            <a:ext cx="12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Response</a:t>
            </a:r>
            <a:endParaRPr lang="ko-KR" altLang="en-US" b="1" dirty="0"/>
          </a:p>
        </p:txBody>
      </p:sp>
      <p:pic>
        <p:nvPicPr>
          <p:cNvPr id="2052" name="Picture 4" descr="http://httpd.apache.org/images/httpd_logo_wide_n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828" y="5786354"/>
            <a:ext cx="4409532" cy="3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연결선 60"/>
          <p:cNvCxnSpPr>
            <a:stCxn id="7" idx="3"/>
          </p:cNvCxnSpPr>
          <p:nvPr/>
        </p:nvCxnSpPr>
        <p:spPr>
          <a:xfrm>
            <a:off x="5600064" y="2636944"/>
            <a:ext cx="2306469" cy="159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web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29" y="3511173"/>
            <a:ext cx="1434809" cy="143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dirty="0"/>
              <a:t>웹 사이트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049" name="모서리가 둥근 직사각형 2048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ko-KR" altLang="en-US" dirty="0"/>
              <a:t>웹 사이트 구조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79615"/>
            <a:ext cx="8022976" cy="347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00750"/>
            <a:ext cx="2145025" cy="2564354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dirty="0"/>
              <a:t>구축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591703"/>
            <a:ext cx="38987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000" b="1" dirty="0" err="1" smtClean="0"/>
              <a:t>itemlist.php</a:t>
            </a:r>
            <a:endParaRPr lang="en-US" altLang="ko-KR" sz="2000" b="1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AWS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RDS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실습예제소스</a:t>
            </a:r>
            <a:r>
              <a:rPr lang="ko-KR" altLang="en-US" sz="1800" dirty="0" smtClean="0"/>
              <a:t> 참고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POST</a:t>
            </a:r>
            <a:r>
              <a:rPr lang="ko-KR" altLang="en-US" sz="1800" dirty="0" smtClean="0"/>
              <a:t>로 제목</a:t>
            </a:r>
            <a:r>
              <a:rPr lang="ko-KR" altLang="en-US" sz="1800" dirty="0"/>
              <a:t>과</a:t>
            </a:r>
            <a:r>
              <a:rPr lang="en-US" altLang="ko-KR" sz="1800" dirty="0" smtClean="0"/>
              <a:t> URL</a:t>
            </a:r>
            <a:r>
              <a:rPr lang="ko-KR" altLang="en-US" sz="1800" dirty="0" smtClean="0"/>
              <a:t>을 보내 쿼리 실행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response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HTML &lt;A&gt; </a:t>
            </a:r>
            <a:r>
              <a:rPr lang="ko-KR" altLang="en-US" sz="1800" dirty="0" smtClean="0"/>
              <a:t>태그에 제목</a:t>
            </a:r>
            <a:r>
              <a:rPr lang="en-US" altLang="ko-KR" sz="1800" dirty="0" smtClean="0"/>
              <a:t>, URL</a:t>
            </a:r>
            <a:r>
              <a:rPr lang="ko-KR" altLang="en-US" sz="1800" dirty="0" smtClean="0"/>
              <a:t>을 넣어 리스트 형태로 전달</a:t>
            </a:r>
            <a:endParaRPr lang="ko-KR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3068960"/>
            <a:ext cx="3394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hlinkClick r:id="rId2"/>
              </a:rPr>
              <a:t>(link)</a:t>
            </a:r>
            <a:endParaRPr lang="ko-KR" altLang="en-US" sz="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67043"/>
            <a:ext cx="4504128" cy="259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8"/>
            <a:ext cx="39052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2"/>
            </a:pPr>
            <a:r>
              <a:rPr lang="ko-KR" altLang="en-US" dirty="0" smtClean="0"/>
              <a:t>구축 과정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91703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2000" b="1" dirty="0" err="1" smtClean="0"/>
              <a:t>index.html</a:t>
            </a:r>
            <a:endParaRPr lang="en-US" altLang="ko-KR" sz="2000" b="1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Ajax</a:t>
            </a:r>
            <a:r>
              <a:rPr lang="ko-KR" altLang="en-US" sz="1800" dirty="0" smtClean="0"/>
              <a:t>로 서버 페이지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itemlist.php</a:t>
            </a:r>
            <a:r>
              <a:rPr lang="en-US" altLang="ko-KR" sz="1800" dirty="0" smtClean="0"/>
              <a:t>) DB </a:t>
            </a:r>
            <a:r>
              <a:rPr lang="ko-KR" altLang="en-US" sz="1800" dirty="0" smtClean="0"/>
              <a:t>쿼리 요청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718510" cy="112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05022"/>
            <a:ext cx="2952378" cy="104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3126" y="5528265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index.html</a:t>
            </a:r>
            <a:r>
              <a:rPr lang="en-US" altLang="ko-KR" sz="1200" dirty="0" smtClean="0"/>
              <a:t> ]</a:t>
            </a:r>
            <a:endParaRPr lang="ko-KR" altLang="en-US" sz="12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0" y="4508711"/>
            <a:ext cx="3221038" cy="79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04614" y="5476002"/>
            <a:ext cx="119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 </a:t>
            </a:r>
            <a:r>
              <a:rPr lang="en-US" altLang="ko-KR" sz="1200" dirty="0" err="1" smtClean="0"/>
              <a:t>itemlist.php</a:t>
            </a:r>
            <a:r>
              <a:rPr lang="en-US" altLang="ko-KR" sz="1200" dirty="0" smtClean="0"/>
              <a:t> ]</a:t>
            </a:r>
            <a:endParaRPr lang="ko-KR" altLang="en-US" sz="1200" dirty="0"/>
          </a:p>
        </p:txBody>
      </p:sp>
      <p:sp>
        <p:nvSpPr>
          <p:cNvPr id="13" name="왼쪽 화살표 12"/>
          <p:cNvSpPr/>
          <p:nvPr/>
        </p:nvSpPr>
        <p:spPr>
          <a:xfrm rot="10800000">
            <a:off x="4114045" y="4971945"/>
            <a:ext cx="817995" cy="287031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왼쪽 화살표 15"/>
          <p:cNvSpPr/>
          <p:nvPr/>
        </p:nvSpPr>
        <p:spPr>
          <a:xfrm>
            <a:off x="4092185" y="4611906"/>
            <a:ext cx="817995" cy="28703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7289" y="4397938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5187970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2"/>
            </a:pPr>
            <a:r>
              <a:rPr lang="ko-KR" altLang="en-US" dirty="0" smtClean="0"/>
              <a:t>구축 과정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917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2000" b="1" dirty="0" err="1" smtClean="0"/>
              <a:t>index.html</a:t>
            </a:r>
            <a:endParaRPr lang="en-US" altLang="ko-KR" sz="2000" b="1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Bootstrap4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PC/Mobile</a:t>
            </a:r>
            <a:r>
              <a:rPr lang="ko-KR" altLang="en-US" sz="1800" dirty="0" smtClean="0"/>
              <a:t>용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브라우저에 맞는 </a:t>
            </a:r>
            <a:r>
              <a:rPr lang="en-US" altLang="ko-KR" sz="1800" dirty="0" smtClean="0"/>
              <a:t>UI </a:t>
            </a:r>
            <a:r>
              <a:rPr lang="ko-KR" altLang="en-US" sz="1800" dirty="0" smtClean="0"/>
              <a:t>디자</a:t>
            </a:r>
            <a:r>
              <a:rPr lang="ko-KR" altLang="en-US" sz="1800" dirty="0"/>
              <a:t>인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추가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편집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삭제 버튼 클릭 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다이얼로그 창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07514"/>
            <a:ext cx="365449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07514"/>
            <a:ext cx="419878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3068960"/>
            <a:ext cx="218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PC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환경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너비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768px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이상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3068960"/>
            <a:ext cx="2463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환경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너비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768px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98685"/>
            <a:ext cx="2491041" cy="125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90" y="5096548"/>
            <a:ext cx="2477619" cy="121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11" y="5315195"/>
            <a:ext cx="2537228" cy="81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2"/>
            </a:pPr>
            <a:r>
              <a:rPr lang="ko-KR" altLang="en-US" dirty="0" smtClean="0"/>
              <a:t>구축 과정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917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2000" b="1" dirty="0" err="1" smtClean="0"/>
              <a:t>index.html</a:t>
            </a:r>
            <a:endParaRPr lang="en-US" altLang="ko-KR" sz="2000" b="1" dirty="0" smtClean="0"/>
          </a:p>
          <a:p>
            <a:endParaRPr lang="en-US" altLang="ko-KR" sz="1800" dirty="0" smtClean="0"/>
          </a:p>
          <a:p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환경에서 목록 </a:t>
            </a:r>
            <a:r>
              <a:rPr lang="ko-KR" altLang="en-US" sz="1800" dirty="0" err="1"/>
              <a:t>토글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항</a:t>
            </a:r>
            <a:r>
              <a:rPr lang="ko-KR" altLang="en-US" sz="1800" dirty="0"/>
              <a:t>목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선택하여 </a:t>
            </a:r>
            <a:r>
              <a:rPr lang="ko-KR" altLang="en-US" sz="1800" dirty="0" smtClean="0"/>
              <a:t>페이지 열기</a:t>
            </a:r>
            <a:endParaRPr lang="en-US" altLang="ko-K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62" y="3216894"/>
            <a:ext cx="2339674" cy="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11" y="3197237"/>
            <a:ext cx="2461941" cy="95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 descr="D:\cli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44239"/>
            <a:ext cx="256046" cy="2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cli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88" y="3013199"/>
            <a:ext cx="256046" cy="2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왼쪽/오른쪽 화살표 11"/>
          <p:cNvSpPr/>
          <p:nvPr/>
        </p:nvSpPr>
        <p:spPr>
          <a:xfrm>
            <a:off x="4283968" y="3545163"/>
            <a:ext cx="632156" cy="300146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86" y="5001260"/>
            <a:ext cx="178115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18" y="5013176"/>
            <a:ext cx="1664153" cy="147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2" y="4985249"/>
            <a:ext cx="904276" cy="154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9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ko-KR" dirty="0"/>
              <a:t>Cloud computing </a:t>
            </a:r>
            <a:r>
              <a:rPr lang="ko-KR" altLang="en-US" dirty="0"/>
              <a:t>관련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1556792"/>
            <a:ext cx="8784976" cy="5112568"/>
          </a:xfrm>
          <a:prstGeom prst="roundRect">
            <a:avLst>
              <a:gd name="adj" fmla="val 3892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68" y="1679659"/>
            <a:ext cx="4724263" cy="486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86558" y="5013176"/>
            <a:ext cx="851004" cy="144016"/>
          </a:xfrm>
          <a:prstGeom prst="rect">
            <a:avLst/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6194276"/>
            <a:ext cx="2937892" cy="144016"/>
          </a:xfrm>
          <a:prstGeom prst="rect">
            <a:avLst/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214</Words>
  <Application>Microsoft Office PowerPoint</Application>
  <PresentationFormat>화면 슬라이드 쇼(4:3)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Cloud computing Project</vt:lpstr>
      <vt:lpstr># 목차</vt:lpstr>
      <vt:lpstr>웹 사이트 구조</vt:lpstr>
      <vt:lpstr>웹 사이트 구조</vt:lpstr>
      <vt:lpstr>구축 과정</vt:lpstr>
      <vt:lpstr>PowerPoint 프레젠테이션</vt:lpstr>
      <vt:lpstr>PowerPoint 프레젠테이션</vt:lpstr>
      <vt:lpstr>PowerPoint 프레젠테이션</vt:lpstr>
      <vt:lpstr>Cloud computing 관련 정보</vt:lpstr>
      <vt:lpstr>Cloud computing 관련 정보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</dc:title>
  <dc:creator>Microsoft Corporation</dc:creator>
  <cp:lastModifiedBy>haruu</cp:lastModifiedBy>
  <cp:revision>119</cp:revision>
  <dcterms:created xsi:type="dcterms:W3CDTF">2006-10-05T04:04:58Z</dcterms:created>
  <dcterms:modified xsi:type="dcterms:W3CDTF">2018-11-28T14:18:33Z</dcterms:modified>
</cp:coreProperties>
</file>